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66" r:id="rId13"/>
    <p:sldId id="267" r:id="rId14"/>
    <p:sldId id="272" r:id="rId15"/>
    <p:sldId id="268" r:id="rId16"/>
    <p:sldId id="269" r:id="rId17"/>
    <p:sldId id="271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-22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2EDF3-C520-469C-9093-ED08F0C1B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CB40F-644F-4DBC-80C2-CCDB299BC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62750-92D6-4ACE-AD11-433C1B0AD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5F323-6166-445B-8771-DDA59C345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C7870-F9BF-4695-869C-23CE28551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4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02F4-0B27-4621-BDCF-45344D3A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3A7619-A022-409B-A5B0-D56C4A0D5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773BD-A98F-49EF-861B-C772A164B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EF34D-9981-47FE-84A5-1EBF4BEEE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79871-95A5-4818-B688-5A56A1A2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7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41459C-D067-4382-BE94-E029CBC930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A3BEC-E5B5-4F72-A0C6-79E8933CA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242C2-2F55-4725-9D9E-FFE17C1E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1919-D5E3-46DF-82B1-714C4CD5E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59D52-39DE-47CD-B45F-AB2578A67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0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AAE8-CEBF-41A9-879D-C660D30E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B0143-1905-40B5-9891-F27C3716F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4EAF2-C1BF-4ABD-8797-48715E78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21FBD-4FE4-465E-A41A-CAB4AB98D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0CB24-B25B-4F4F-B9A2-51F844C6C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3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9C2F-671E-4557-B2D8-EA1421FA2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43E6B-34BB-455C-8AB8-CA3653E5E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01DFB-9212-4CA1-81C9-B27DD9B1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01D8-8588-4395-85D3-65E6E972D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D8C25-531D-4BF3-96F9-7ED393271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7A9D-D1BC-4596-A611-436348B18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4A1B-F670-4819-9D1E-A68FAC269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DFD310-8BED-4F75-BB82-8844CC82D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1CB92-F532-4782-93A2-A71F78CA6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5057A-E3F5-43CC-9038-9C36D07C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1329B-DC98-4045-AFD6-C9450485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8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EBFB-B275-4C70-B98D-6BAB344D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A71B9-8841-4201-8AB5-AE89B84CF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F0A3E-D50C-4360-9757-96CC3930B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8F0E1-81DE-4B74-9378-EC9D0E9F1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B3C124-D424-41B0-ADC4-6C1B6558E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4D49DB-44C0-47C9-96A5-18ACA9DB8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B86630-07F5-4E0B-BF19-0DC1776A4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031AA3-FC09-481A-BE07-8586CA6C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5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EB8E-B707-4012-9BA6-DD8C6B89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0270A-FDA3-44BC-84B2-3168B7A3E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AD0D7-7373-4CCC-B83C-E907D0F79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5A488-A51A-4D11-9074-C426B8AF4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7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B0C3D6-6337-4F9F-AB1E-B230D3F8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0523B-E268-43F2-819D-6710FF50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242C5-973E-4613-AE89-9068D615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76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4E71-449B-47B8-9FCB-D9EC9EE81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4938C-A7FD-4EA8-B64E-05E84F2C1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720A6-7E67-4927-B83A-848FA1AE4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989D-746F-4A3F-A7EF-0135EEB3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B1EB2-E528-493D-925D-DE154AB70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49D86-4563-4D72-9766-087A953C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03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9A6C-DB57-4E16-861F-1038DA3D1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E85B7-8526-4EDE-AFE4-9EB7CFCA13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E28D27-3313-45D5-98B9-30DBB586D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8C788-BC69-4D7E-9AC0-22695227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0D1C9-5948-4AC4-9555-9A2E53101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B21B3-5D34-4045-BA9E-7CCFD8671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3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CB0E94-11EB-44CC-A31E-BFA95679A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3F960-DE94-4A69-BCB2-2D45182A0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F2380-4FDE-4A28-B1C1-5E688F509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30C7B-5A55-44B6-9E61-B58F5A16B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3E024-85B6-4F9D-94CC-A41E265DD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EEB9-110B-4B4A-933A-FED4E5D32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12691-1F31-403C-BBEA-79DAB55FD1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urboVNC: tigressdata2.princeton.edu:20 (kschen) [Tight + JPEG 1X Q95 + CL 1]">
            <a:extLst>
              <a:ext uri="{FF2B5EF4-FFF2-40B4-BE49-F238E27FC236}">
                <a16:creationId xmlns:a16="http://schemas.microsoft.com/office/drawing/2014/main" id="{36249E62-84A8-498B-B9FA-1A799343A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4" y="628925"/>
            <a:ext cx="5848582" cy="5681112"/>
          </a:xfrm>
          <a:prstGeom prst="rect">
            <a:avLst/>
          </a:prstGeom>
        </p:spPr>
      </p:pic>
      <p:pic>
        <p:nvPicPr>
          <p:cNvPr id="9" name="Picture 8" descr="Figure 1">
            <a:extLst>
              <a:ext uri="{FF2B5EF4-FFF2-40B4-BE49-F238E27FC236}">
                <a16:creationId xmlns:a16="http://schemas.microsoft.com/office/drawing/2014/main" id="{AA80B970-877A-463F-B8F4-8C8271AEC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896" y="547962"/>
            <a:ext cx="6157280" cy="57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55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AE9B-9AC3-43C1-A8C8-E1818B4A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urboVNC: tigressdata2.princeton.edu:2 (kschen) [Tight + JPEG 1X Q95 + CL 1]">
            <a:extLst>
              <a:ext uri="{FF2B5EF4-FFF2-40B4-BE49-F238E27FC236}">
                <a16:creationId xmlns:a16="http://schemas.microsoft.com/office/drawing/2014/main" id="{52B15204-1455-4717-BC43-D6CB63B4E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73" y="1825625"/>
            <a:ext cx="7977453" cy="4351338"/>
          </a:xfrm>
        </p:spPr>
      </p:pic>
    </p:spTree>
    <p:extLst>
      <p:ext uri="{BB962C8B-B14F-4D97-AF65-F5344CB8AC3E}">
        <p14:creationId xmlns:p14="http://schemas.microsoft.com/office/powerpoint/2010/main" val="3166850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80E69-E770-4892-8860-519BCE22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2451F9-6DC3-4D6E-AB60-9DC596AC3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820334"/>
            <a:ext cx="5514975" cy="4267200"/>
          </a:xfrm>
          <a:prstGeom prst="rect">
            <a:avLst/>
          </a:prstGeom>
        </p:spPr>
      </p:pic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86FAFA4-A0AD-47C0-91E0-553F3EB69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9" y="1818183"/>
            <a:ext cx="5514975" cy="426935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B92FF2F-5182-409B-8558-0ADD0F47A880}"/>
              </a:ext>
            </a:extLst>
          </p:cNvPr>
          <p:cNvSpPr/>
          <p:nvPr/>
        </p:nvSpPr>
        <p:spPr>
          <a:xfrm rot="10800000">
            <a:off x="5522461" y="3558090"/>
            <a:ext cx="218115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95B049-775C-4D27-A093-AF679D1866E0}"/>
              </a:ext>
            </a:extLst>
          </p:cNvPr>
          <p:cNvSpPr/>
          <p:nvPr/>
        </p:nvSpPr>
        <p:spPr>
          <a:xfrm rot="10800000">
            <a:off x="10874215" y="3558091"/>
            <a:ext cx="218115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6A60-2543-4A67-87B8-5740E2FAB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(odor-&gt;calcium-&gt;...-&gt;behavior-&gt;trajectories)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1334FF-D546-4A52-94FC-DF7DE61CA10D}"/>
              </a:ext>
            </a:extLst>
          </p:cNvPr>
          <p:cNvSpPr/>
          <p:nvPr/>
        </p:nvSpPr>
        <p:spPr>
          <a:xfrm>
            <a:off x="2324100" y="2899065"/>
            <a:ext cx="101138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Odor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E0DE2B-87C5-4867-8B10-9F0D7B75B2DF}"/>
              </a:ext>
            </a:extLst>
          </p:cNvPr>
          <p:cNvSpPr/>
          <p:nvPr/>
        </p:nvSpPr>
        <p:spPr>
          <a:xfrm>
            <a:off x="3764973" y="2899065"/>
            <a:ext cx="101138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Sensory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AC6EF2-0DEC-4229-B376-D3AB6C2C631D}"/>
              </a:ext>
            </a:extLst>
          </p:cNvPr>
          <p:cNvSpPr/>
          <p:nvPr/>
        </p:nvSpPr>
        <p:spPr>
          <a:xfrm>
            <a:off x="5205846" y="2899065"/>
            <a:ext cx="1236518" cy="64423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(Network)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0E9326-4285-4671-BC04-4D47E5C9BEC1}"/>
              </a:ext>
            </a:extLst>
          </p:cNvPr>
          <p:cNvSpPr/>
          <p:nvPr/>
        </p:nvSpPr>
        <p:spPr>
          <a:xfrm>
            <a:off x="6871855" y="2899065"/>
            <a:ext cx="1094508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Behavior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9F2005-B290-4079-B09D-37A42282F492}"/>
              </a:ext>
            </a:extLst>
          </p:cNvPr>
          <p:cNvSpPr/>
          <p:nvPr/>
        </p:nvSpPr>
        <p:spPr>
          <a:xfrm>
            <a:off x="8395854" y="2899065"/>
            <a:ext cx="1326573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Movement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C74001C-A257-4484-9F1D-80EA3F73DBFD}"/>
              </a:ext>
            </a:extLst>
          </p:cNvPr>
          <p:cNvSpPr/>
          <p:nvPr/>
        </p:nvSpPr>
        <p:spPr>
          <a:xfrm rot="5400000">
            <a:off x="5716731" y="2163908"/>
            <a:ext cx="259775" cy="3144980"/>
          </a:xfrm>
          <a:prstGeom prst="rightBrace">
            <a:avLst>
              <a:gd name="adj1" fmla="val 144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5A68E21-A907-40C5-B2D8-7D33404992BA}"/>
              </a:ext>
            </a:extLst>
          </p:cNvPr>
          <p:cNvSpPr/>
          <p:nvPr/>
        </p:nvSpPr>
        <p:spPr>
          <a:xfrm rot="5400000">
            <a:off x="5716729" y="1215288"/>
            <a:ext cx="259775" cy="6231085"/>
          </a:xfrm>
          <a:prstGeom prst="rightBrace">
            <a:avLst>
              <a:gd name="adj1" fmla="val 144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F6105E76-F8C2-4610-B660-B0270E4EE059}"/>
              </a:ext>
            </a:extLst>
          </p:cNvPr>
          <p:cNvSpPr/>
          <p:nvPr/>
        </p:nvSpPr>
        <p:spPr>
          <a:xfrm rot="5400000" flipH="1">
            <a:off x="3455842" y="1969945"/>
            <a:ext cx="192234" cy="1444338"/>
          </a:xfrm>
          <a:prstGeom prst="rightBrace">
            <a:avLst>
              <a:gd name="adj1" fmla="val 144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51DDBBA-6CEE-4C04-9D4D-8147F34BAB04}"/>
              </a:ext>
            </a:extLst>
          </p:cNvPr>
          <p:cNvSpPr/>
          <p:nvPr/>
        </p:nvSpPr>
        <p:spPr>
          <a:xfrm rot="5400000" flipH="1">
            <a:off x="8143875" y="1871231"/>
            <a:ext cx="192234" cy="1641766"/>
          </a:xfrm>
          <a:prstGeom prst="rightBrace">
            <a:avLst>
              <a:gd name="adj1" fmla="val 144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19058-3898-4C32-9AFF-1AA243A5FD70}"/>
              </a:ext>
            </a:extLst>
          </p:cNvPr>
          <p:cNvSpPr txBox="1"/>
          <p:nvPr/>
        </p:nvSpPr>
        <p:spPr>
          <a:xfrm>
            <a:off x="3088823" y="3893568"/>
            <a:ext cx="5470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Map sensory-motor transformation with optogenetics (aim 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D5FDBA-5B30-4E4D-872E-E9ADFF1D1D11}"/>
              </a:ext>
            </a:extLst>
          </p:cNvPr>
          <p:cNvSpPr txBox="1"/>
          <p:nvPr/>
        </p:nvSpPr>
        <p:spPr>
          <a:xfrm>
            <a:off x="2768107" y="4453023"/>
            <a:ext cx="6111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Monitor olfactory cues and motion trajectory during chemotaxis (aim 1)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D3FDEC-9EC7-49D4-B78A-E4D47A76414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35482" y="3221183"/>
            <a:ext cx="42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E86293-9E8B-4241-B9D0-E6050EECFDD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776355" y="3221183"/>
            <a:ext cx="42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44A2AC-C198-4896-8E36-6CE903E38B84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442364" y="3221183"/>
            <a:ext cx="42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16275C-6D92-4156-BF28-0D178AB4BE49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966363" y="3221183"/>
            <a:ext cx="42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1775A8-0AE7-47B3-A993-C481DE76C800}"/>
              </a:ext>
            </a:extLst>
          </p:cNvPr>
          <p:cNvSpPr txBox="1"/>
          <p:nvPr/>
        </p:nvSpPr>
        <p:spPr>
          <a:xfrm>
            <a:off x="2212613" y="2266533"/>
            <a:ext cx="2724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Neuron biophysics (Kato et al.)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757919-0402-4FF7-8438-470BA917D1B4}"/>
              </a:ext>
            </a:extLst>
          </p:cNvPr>
          <p:cNvSpPr txBox="1"/>
          <p:nvPr/>
        </p:nvSpPr>
        <p:spPr>
          <a:xfrm>
            <a:off x="6764491" y="2260924"/>
            <a:ext cx="2951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Mode to motion (Stephens et al.)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F64B43-756D-4813-B076-7145D996A1D6}"/>
              </a:ext>
            </a:extLst>
          </p:cNvPr>
          <p:cNvSpPr txBox="1"/>
          <p:nvPr/>
        </p:nvSpPr>
        <p:spPr>
          <a:xfrm>
            <a:off x="5024847" y="2388212"/>
            <a:ext cx="159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(Imaging (aim 3))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903526-CE77-4D07-B3B5-902AFAECE583}"/>
              </a:ext>
            </a:extLst>
          </p:cNvPr>
          <p:cNvCxnSpPr>
            <a:cxnSpLocks/>
            <a:stCxn id="28" idx="2"/>
            <a:endCxn id="6" idx="0"/>
          </p:cNvCxnSpPr>
          <p:nvPr/>
        </p:nvCxnSpPr>
        <p:spPr>
          <a:xfrm>
            <a:off x="5824105" y="2726766"/>
            <a:ext cx="0" cy="17229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40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47E-EFE9-468F-9BF0-12CF7629D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2271796" cy="1325563"/>
          </a:xfrm>
        </p:spPr>
        <p:txBody>
          <a:bodyPr/>
          <a:lstStyle/>
          <a:p>
            <a:r>
              <a:rPr lang="en-US" dirty="0"/>
              <a:t>Static vs. adaptive sensory-motor transformation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77887-6587-4694-A7EF-A2EA0F2D97E5}"/>
              </a:ext>
            </a:extLst>
          </p:cNvPr>
          <p:cNvSpPr txBox="1"/>
          <p:nvPr/>
        </p:nvSpPr>
        <p:spPr>
          <a:xfrm>
            <a:off x="2577296" y="2114347"/>
            <a:ext cx="7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34564-61F4-41D8-A881-7194C4A9C3C0}"/>
              </a:ext>
            </a:extLst>
          </p:cNvPr>
          <p:cNvSpPr txBox="1"/>
          <p:nvPr/>
        </p:nvSpPr>
        <p:spPr>
          <a:xfrm>
            <a:off x="5030341" y="2114347"/>
            <a:ext cx="106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BA00ED-9C0C-419B-B77F-CE7EC4EE48AF}"/>
              </a:ext>
            </a:extLst>
          </p:cNvPr>
          <p:cNvSpPr/>
          <p:nvPr/>
        </p:nvSpPr>
        <p:spPr>
          <a:xfrm>
            <a:off x="3691667" y="1976895"/>
            <a:ext cx="101138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GLM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209B723A-1069-4B99-84DD-9C3D176A2432}"/>
              </a:ext>
            </a:extLst>
          </p:cNvPr>
          <p:cNvSpPr/>
          <p:nvPr/>
        </p:nvSpPr>
        <p:spPr>
          <a:xfrm flipH="1">
            <a:off x="2920316" y="2574831"/>
            <a:ext cx="2676525" cy="369332"/>
          </a:xfrm>
          <a:prstGeom prst="curvedUp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E3A485-6C89-4DA7-9AF8-8127821E28E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364375" y="2299013"/>
            <a:ext cx="3272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9274EA-DF01-417F-977D-19FCD4B8BA1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4703049" y="2299013"/>
            <a:ext cx="3272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618F869-7568-4541-89CA-0358A360D298}"/>
              </a:ext>
            </a:extLst>
          </p:cNvPr>
          <p:cNvSpPr txBox="1"/>
          <p:nvPr/>
        </p:nvSpPr>
        <p:spPr>
          <a:xfrm>
            <a:off x="7582111" y="3542099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50B273-49CB-4710-A39E-9DF0CDFF1BE8}"/>
              </a:ext>
            </a:extLst>
          </p:cNvPr>
          <p:cNvSpPr txBox="1"/>
          <p:nvPr/>
        </p:nvSpPr>
        <p:spPr>
          <a:xfrm>
            <a:off x="6261993" y="3548766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t-1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CAC5DF-B0ED-46B0-B54B-3A46C1614151}"/>
              </a:ext>
            </a:extLst>
          </p:cNvPr>
          <p:cNvSpPr txBox="1"/>
          <p:nvPr/>
        </p:nvSpPr>
        <p:spPr>
          <a:xfrm>
            <a:off x="8902229" y="3542099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t+1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3C7AED3-1E40-4544-A360-834BBDDB0FE1}"/>
              </a:ext>
            </a:extLst>
          </p:cNvPr>
          <p:cNvSpPr/>
          <p:nvPr/>
        </p:nvSpPr>
        <p:spPr>
          <a:xfrm>
            <a:off x="6251319" y="4380191"/>
            <a:ext cx="1058620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mGLM</a:t>
            </a:r>
            <a:r>
              <a:rPr lang="en-US" sz="1200" dirty="0">
                <a:solidFill>
                  <a:schemeClr val="tx1"/>
                </a:solidFill>
              </a:rPr>
              <a:t>t-1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F77DEE-54FC-4B80-AE95-294CBFC20951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>
            <a:off x="7309939" y="4702309"/>
            <a:ext cx="320072" cy="4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907425-615E-4477-92F6-B5AAF7A6D523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6777067" y="3918098"/>
            <a:ext cx="3562" cy="4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2DE98C7-1920-4483-AB0F-7D7A26864109}"/>
              </a:ext>
            </a:extLst>
          </p:cNvPr>
          <p:cNvSpPr/>
          <p:nvPr/>
        </p:nvSpPr>
        <p:spPr>
          <a:xfrm>
            <a:off x="7630011" y="4385155"/>
            <a:ext cx="934348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mGLM</a:t>
            </a:r>
            <a:r>
              <a:rPr lang="en-US" sz="1200" dirty="0" err="1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A3BAB1-4C6C-4A69-88CA-FD08BCD959E0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8564359" y="4707273"/>
            <a:ext cx="3235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6DA98B0-77AE-45A8-A720-CAB70C03517D}"/>
              </a:ext>
            </a:extLst>
          </p:cNvPr>
          <p:cNvCxnSpPr>
            <a:cxnSpLocks/>
            <a:stCxn id="17" idx="2"/>
            <a:endCxn id="32" idx="0"/>
          </p:cNvCxnSpPr>
          <p:nvPr/>
        </p:nvCxnSpPr>
        <p:spPr>
          <a:xfrm>
            <a:off x="8097185" y="3911431"/>
            <a:ext cx="0" cy="473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9AFF2E1-30EF-42CE-BBAF-B83ED3123B93}"/>
              </a:ext>
            </a:extLst>
          </p:cNvPr>
          <p:cNvSpPr/>
          <p:nvPr/>
        </p:nvSpPr>
        <p:spPr>
          <a:xfrm>
            <a:off x="8887915" y="4385155"/>
            <a:ext cx="1069848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mGLM</a:t>
            </a:r>
            <a:r>
              <a:rPr lang="en-US" sz="1200" dirty="0">
                <a:solidFill>
                  <a:schemeClr val="tx1"/>
                </a:solidFill>
              </a:rPr>
              <a:t>t+1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50FF40-EA84-41BA-8D4E-E77BFAA263EC}"/>
              </a:ext>
            </a:extLst>
          </p:cNvPr>
          <p:cNvCxnSpPr>
            <a:cxnSpLocks/>
            <a:stCxn id="21" idx="2"/>
            <a:endCxn id="35" idx="0"/>
          </p:cNvCxnSpPr>
          <p:nvPr/>
        </p:nvCxnSpPr>
        <p:spPr>
          <a:xfrm>
            <a:off x="9417303" y="3911431"/>
            <a:ext cx="5536" cy="473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9880A7-592C-4FA6-897D-35BECA9093C8}"/>
              </a:ext>
            </a:extLst>
          </p:cNvPr>
          <p:cNvCxnSpPr>
            <a:cxnSpLocks/>
            <a:stCxn id="35" idx="2"/>
            <a:endCxn id="54" idx="0"/>
          </p:cNvCxnSpPr>
          <p:nvPr/>
        </p:nvCxnSpPr>
        <p:spPr>
          <a:xfrm>
            <a:off x="9422839" y="5029391"/>
            <a:ext cx="5651" cy="457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8EE274-676C-4AD0-97A1-720B8D379EAD}"/>
              </a:ext>
            </a:extLst>
          </p:cNvPr>
          <p:cNvCxnSpPr>
            <a:cxnSpLocks/>
            <a:stCxn id="32" idx="2"/>
            <a:endCxn id="53" idx="0"/>
          </p:cNvCxnSpPr>
          <p:nvPr/>
        </p:nvCxnSpPr>
        <p:spPr>
          <a:xfrm>
            <a:off x="8097185" y="5029391"/>
            <a:ext cx="0" cy="457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2C10B31-BFCC-4DA2-9C7A-76CD66ADBEFD}"/>
              </a:ext>
            </a:extLst>
          </p:cNvPr>
          <p:cNvCxnSpPr>
            <a:cxnSpLocks/>
            <a:stCxn id="22" idx="2"/>
            <a:endCxn id="52" idx="0"/>
          </p:cNvCxnSpPr>
          <p:nvPr/>
        </p:nvCxnSpPr>
        <p:spPr>
          <a:xfrm>
            <a:off x="6780629" y="5024427"/>
            <a:ext cx="0" cy="4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86370C9-3E40-42C7-ADDC-D270B38E4DE8}"/>
              </a:ext>
            </a:extLst>
          </p:cNvPr>
          <p:cNvSpPr txBox="1"/>
          <p:nvPr/>
        </p:nvSpPr>
        <p:spPr>
          <a:xfrm>
            <a:off x="6229707" y="5486520"/>
            <a:ext cx="110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t-1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135088-5A55-4E9B-B9FE-6FC925AB4AA6}"/>
              </a:ext>
            </a:extLst>
          </p:cNvPr>
          <p:cNvSpPr txBox="1"/>
          <p:nvPr/>
        </p:nvSpPr>
        <p:spPr>
          <a:xfrm>
            <a:off x="7582111" y="5486520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502173-8B7C-4996-AE3C-11FE3FEB9AFD}"/>
              </a:ext>
            </a:extLst>
          </p:cNvPr>
          <p:cNvSpPr txBox="1"/>
          <p:nvPr/>
        </p:nvSpPr>
        <p:spPr>
          <a:xfrm>
            <a:off x="8841713" y="5486520"/>
            <a:ext cx="117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t+1</a:t>
            </a:r>
            <a:endParaRPr lang="en-US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14E87FD-AF05-4F17-8D2E-39075BF3D6A1}"/>
              </a:ext>
            </a:extLst>
          </p:cNvPr>
          <p:cNvCxnSpPr>
            <a:cxnSpLocks/>
            <a:stCxn id="52" idx="3"/>
            <a:endCxn id="17" idx="1"/>
          </p:cNvCxnSpPr>
          <p:nvPr/>
        </p:nvCxnSpPr>
        <p:spPr>
          <a:xfrm flipV="1">
            <a:off x="7331550" y="3726765"/>
            <a:ext cx="250561" cy="194442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A9D758EB-B2D8-4076-8968-468270123A28}"/>
              </a:ext>
            </a:extLst>
          </p:cNvPr>
          <p:cNvCxnSpPr>
            <a:cxnSpLocks/>
            <a:stCxn id="53" idx="3"/>
            <a:endCxn id="21" idx="1"/>
          </p:cNvCxnSpPr>
          <p:nvPr/>
        </p:nvCxnSpPr>
        <p:spPr>
          <a:xfrm flipV="1">
            <a:off x="8612259" y="3726765"/>
            <a:ext cx="289970" cy="194442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71C6E2F-4575-4DC7-9319-15DC9E3A722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029001" y="4702309"/>
            <a:ext cx="2223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65D61D7-E1C6-4B46-B0C4-5F87EB36694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9957763" y="4707273"/>
            <a:ext cx="1422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D837B67-C411-4D18-ADD0-75263E737BD7}"/>
              </a:ext>
            </a:extLst>
          </p:cNvPr>
          <p:cNvSpPr txBox="1"/>
          <p:nvPr/>
        </p:nvSpPr>
        <p:spPr>
          <a:xfrm>
            <a:off x="3107980" y="3537538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48632E7-9E02-4A07-A2ED-C913EB44C984}"/>
              </a:ext>
            </a:extLst>
          </p:cNvPr>
          <p:cNvSpPr txBox="1"/>
          <p:nvPr/>
        </p:nvSpPr>
        <p:spPr>
          <a:xfrm>
            <a:off x="1805826" y="3537538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t-1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1CF337-C6BF-471F-B75D-2CE29356515B}"/>
              </a:ext>
            </a:extLst>
          </p:cNvPr>
          <p:cNvSpPr txBox="1"/>
          <p:nvPr/>
        </p:nvSpPr>
        <p:spPr>
          <a:xfrm>
            <a:off x="4423309" y="3537538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t+1</a:t>
            </a:r>
            <a:endParaRPr lang="en-US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A93F4293-F07D-4B9A-B103-9C6AF805AA6B}"/>
              </a:ext>
            </a:extLst>
          </p:cNvPr>
          <p:cNvSpPr/>
          <p:nvPr/>
        </p:nvSpPr>
        <p:spPr>
          <a:xfrm>
            <a:off x="1864499" y="4373730"/>
            <a:ext cx="91280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mGLM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0BE1F8B-0E9E-4AD8-95E9-1C79BFE342E8}"/>
              </a:ext>
            </a:extLst>
          </p:cNvPr>
          <p:cNvCxnSpPr>
            <a:cxnSpLocks/>
            <a:stCxn id="83" idx="2"/>
            <a:endCxn id="85" idx="0"/>
          </p:cNvCxnSpPr>
          <p:nvPr/>
        </p:nvCxnSpPr>
        <p:spPr>
          <a:xfrm>
            <a:off x="2320900" y="3906870"/>
            <a:ext cx="0" cy="46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BCDAEDF-1D22-4D31-9E52-F43CF2FDC6F9}"/>
              </a:ext>
            </a:extLst>
          </p:cNvPr>
          <p:cNvSpPr/>
          <p:nvPr/>
        </p:nvSpPr>
        <p:spPr>
          <a:xfrm>
            <a:off x="3165854" y="4378291"/>
            <a:ext cx="914400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mGLM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AD1E59F-0117-4A87-A062-EE5422A302AB}"/>
              </a:ext>
            </a:extLst>
          </p:cNvPr>
          <p:cNvCxnSpPr>
            <a:cxnSpLocks/>
            <a:stCxn id="82" idx="2"/>
            <a:endCxn id="88" idx="0"/>
          </p:cNvCxnSpPr>
          <p:nvPr/>
        </p:nvCxnSpPr>
        <p:spPr>
          <a:xfrm>
            <a:off x="3623054" y="3906870"/>
            <a:ext cx="0" cy="471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5B1BEF91-DFC2-4D88-A31E-77D308AC1F47}"/>
              </a:ext>
            </a:extLst>
          </p:cNvPr>
          <p:cNvSpPr/>
          <p:nvPr/>
        </p:nvSpPr>
        <p:spPr>
          <a:xfrm>
            <a:off x="4481183" y="4380191"/>
            <a:ext cx="914400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mGLM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A42884B-4AA0-44F3-92C4-F8664895C262}"/>
              </a:ext>
            </a:extLst>
          </p:cNvPr>
          <p:cNvCxnSpPr>
            <a:cxnSpLocks/>
            <a:stCxn id="84" idx="2"/>
            <a:endCxn id="91" idx="0"/>
          </p:cNvCxnSpPr>
          <p:nvPr/>
        </p:nvCxnSpPr>
        <p:spPr>
          <a:xfrm>
            <a:off x="4938383" y="3906870"/>
            <a:ext cx="0" cy="4733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B9A9657-CAF7-4BD3-83F0-D3B573754CD9}"/>
              </a:ext>
            </a:extLst>
          </p:cNvPr>
          <p:cNvCxnSpPr>
            <a:cxnSpLocks/>
          </p:cNvCxnSpPr>
          <p:nvPr/>
        </p:nvCxnSpPr>
        <p:spPr>
          <a:xfrm>
            <a:off x="4925208" y="5013066"/>
            <a:ext cx="0" cy="46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F918F4-B07C-4725-94F6-5DBF36A29085}"/>
              </a:ext>
            </a:extLst>
          </p:cNvPr>
          <p:cNvCxnSpPr>
            <a:cxnSpLocks/>
            <a:stCxn id="88" idx="2"/>
            <a:endCxn id="97" idx="0"/>
          </p:cNvCxnSpPr>
          <p:nvPr/>
        </p:nvCxnSpPr>
        <p:spPr>
          <a:xfrm>
            <a:off x="3623054" y="5022527"/>
            <a:ext cx="0" cy="459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D84B5A8-5F71-4B56-9E52-ED9B4EBC3050}"/>
              </a:ext>
            </a:extLst>
          </p:cNvPr>
          <p:cNvCxnSpPr>
            <a:cxnSpLocks/>
            <a:stCxn id="85" idx="2"/>
            <a:endCxn id="96" idx="0"/>
          </p:cNvCxnSpPr>
          <p:nvPr/>
        </p:nvCxnSpPr>
        <p:spPr>
          <a:xfrm>
            <a:off x="2320900" y="5017966"/>
            <a:ext cx="4716" cy="463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E3BDBBE-DE12-4C6C-AD27-1595BF7B6340}"/>
              </a:ext>
            </a:extLst>
          </p:cNvPr>
          <p:cNvSpPr txBox="1"/>
          <p:nvPr/>
        </p:nvSpPr>
        <p:spPr>
          <a:xfrm>
            <a:off x="1774694" y="5481959"/>
            <a:ext cx="110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t-1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B16036-8D7D-476C-85E7-B0EF90E10281}"/>
              </a:ext>
            </a:extLst>
          </p:cNvPr>
          <p:cNvSpPr txBox="1"/>
          <p:nvPr/>
        </p:nvSpPr>
        <p:spPr>
          <a:xfrm>
            <a:off x="3107980" y="5481959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</a:t>
            </a:r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0F5256-F837-4824-948F-3908EF8F35DF}"/>
              </a:ext>
            </a:extLst>
          </p:cNvPr>
          <p:cNvSpPr txBox="1"/>
          <p:nvPr/>
        </p:nvSpPr>
        <p:spPr>
          <a:xfrm>
            <a:off x="4338431" y="5481959"/>
            <a:ext cx="117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t+1</a:t>
            </a:r>
            <a:endParaRPr lang="en-US" dirty="0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295B0809-EE9A-4E23-9A58-89857BFB50D6}"/>
              </a:ext>
            </a:extLst>
          </p:cNvPr>
          <p:cNvCxnSpPr>
            <a:cxnSpLocks/>
            <a:stCxn id="96" idx="3"/>
            <a:endCxn id="82" idx="1"/>
          </p:cNvCxnSpPr>
          <p:nvPr/>
        </p:nvCxnSpPr>
        <p:spPr>
          <a:xfrm flipV="1">
            <a:off x="2876537" y="3722204"/>
            <a:ext cx="231443" cy="194442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E694D325-4AA6-4A34-89FE-423AB9DEE9C9}"/>
              </a:ext>
            </a:extLst>
          </p:cNvPr>
          <p:cNvCxnSpPr>
            <a:cxnSpLocks/>
            <a:stCxn id="97" idx="3"/>
            <a:endCxn id="84" idx="1"/>
          </p:cNvCxnSpPr>
          <p:nvPr/>
        </p:nvCxnSpPr>
        <p:spPr>
          <a:xfrm flipV="1">
            <a:off x="4138128" y="3722204"/>
            <a:ext cx="285181" cy="1944421"/>
          </a:xfrm>
          <a:prstGeom prst="bentConnector3">
            <a:avLst>
              <a:gd name="adj1" fmla="val 37824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33A732-A31F-492C-8F6E-10EE1E2BE097}"/>
              </a:ext>
            </a:extLst>
          </p:cNvPr>
          <p:cNvSpPr txBox="1"/>
          <p:nvPr/>
        </p:nvSpPr>
        <p:spPr>
          <a:xfrm>
            <a:off x="207295" y="3542099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B8C3982-8FE4-4152-B2DC-B7B24CB9F32C}"/>
              </a:ext>
            </a:extLst>
          </p:cNvPr>
          <p:cNvSpPr/>
          <p:nvPr/>
        </p:nvSpPr>
        <p:spPr>
          <a:xfrm>
            <a:off x="265968" y="4378291"/>
            <a:ext cx="91280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GLM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3A3CAA70-38FD-4268-B3DA-A40024EC0F94}"/>
              </a:ext>
            </a:extLst>
          </p:cNvPr>
          <p:cNvCxnSpPr>
            <a:cxnSpLocks/>
            <a:stCxn id="108" idx="2"/>
            <a:endCxn id="109" idx="0"/>
          </p:cNvCxnSpPr>
          <p:nvPr/>
        </p:nvCxnSpPr>
        <p:spPr>
          <a:xfrm>
            <a:off x="722369" y="3911431"/>
            <a:ext cx="0" cy="46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DF8A98D-2104-4775-8AD7-106DA206898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722369" y="5022527"/>
            <a:ext cx="0" cy="463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0101F91E-6212-44FF-9B47-B596773C6F56}"/>
              </a:ext>
            </a:extLst>
          </p:cNvPr>
          <p:cNvSpPr txBox="1"/>
          <p:nvPr/>
        </p:nvSpPr>
        <p:spPr>
          <a:xfrm>
            <a:off x="171447" y="5486520"/>
            <a:ext cx="110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EC7C005-D6EE-490E-A32F-1DD351D92C40}"/>
              </a:ext>
            </a:extLst>
          </p:cNvPr>
          <p:cNvSpPr txBox="1"/>
          <p:nvPr/>
        </p:nvSpPr>
        <p:spPr>
          <a:xfrm>
            <a:off x="-113290" y="3425131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F51ACE5-8F0A-4E20-B72E-C0D151FC0D0C}"/>
              </a:ext>
            </a:extLst>
          </p:cNvPr>
          <p:cNvSpPr txBox="1"/>
          <p:nvPr/>
        </p:nvSpPr>
        <p:spPr>
          <a:xfrm>
            <a:off x="1384263" y="342902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DE13C118-6DC7-4F96-89C1-61E7938B4906}"/>
              </a:ext>
            </a:extLst>
          </p:cNvPr>
          <p:cNvSpPr txBox="1"/>
          <p:nvPr/>
        </p:nvSpPr>
        <p:spPr>
          <a:xfrm>
            <a:off x="5863252" y="3425131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8544780-15D6-4CFC-A96F-3DA1BDEF1BC8}"/>
              </a:ext>
            </a:extLst>
          </p:cNvPr>
          <p:cNvSpPr txBox="1"/>
          <p:nvPr/>
        </p:nvSpPr>
        <p:spPr>
          <a:xfrm>
            <a:off x="10646381" y="3532638"/>
            <a:ext cx="87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state</a:t>
            </a:r>
            <a:r>
              <a:rPr lang="en-US" sz="1100" dirty="0" err="1"/>
              <a:t>t</a:t>
            </a:r>
            <a:endParaRPr lang="en-US" dirty="0"/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3A6C9303-DB68-4AFD-92E6-0C4EDA31CAA0}"/>
              </a:ext>
            </a:extLst>
          </p:cNvPr>
          <p:cNvSpPr/>
          <p:nvPr/>
        </p:nvSpPr>
        <p:spPr>
          <a:xfrm>
            <a:off x="10525184" y="4368830"/>
            <a:ext cx="1120834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π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a|s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388CA44-D45E-4E15-A0AC-55124476640F}"/>
              </a:ext>
            </a:extLst>
          </p:cNvPr>
          <p:cNvCxnSpPr>
            <a:cxnSpLocks/>
            <a:stCxn id="173" idx="2"/>
            <a:endCxn id="174" idx="0"/>
          </p:cNvCxnSpPr>
          <p:nvPr/>
        </p:nvCxnSpPr>
        <p:spPr>
          <a:xfrm>
            <a:off x="11084859" y="3901970"/>
            <a:ext cx="742" cy="46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3E8B4ED9-52CE-495C-9A04-EDD09BCBF0C5}"/>
              </a:ext>
            </a:extLst>
          </p:cNvPr>
          <p:cNvCxnSpPr>
            <a:cxnSpLocks/>
            <a:stCxn id="174" idx="2"/>
            <a:endCxn id="177" idx="0"/>
          </p:cNvCxnSpPr>
          <p:nvPr/>
        </p:nvCxnSpPr>
        <p:spPr>
          <a:xfrm flipH="1">
            <a:off x="11084859" y="5013066"/>
            <a:ext cx="742" cy="463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4CF8FE19-7334-4393-A72F-892EEAEB9164}"/>
              </a:ext>
            </a:extLst>
          </p:cNvPr>
          <p:cNvSpPr txBox="1"/>
          <p:nvPr/>
        </p:nvSpPr>
        <p:spPr>
          <a:xfrm>
            <a:off x="10628458" y="5477059"/>
            <a:ext cx="91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action</a:t>
            </a:r>
            <a:r>
              <a:rPr lang="en-US" sz="1200" dirty="0" err="1"/>
              <a:t>t</a:t>
            </a:r>
            <a:endParaRPr lang="en-US" dirty="0"/>
          </a:p>
        </p:txBody>
      </p: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454751B1-33E6-4D8C-BE42-54E9139522C3}"/>
              </a:ext>
            </a:extLst>
          </p:cNvPr>
          <p:cNvCxnSpPr>
            <a:cxnSpLocks/>
            <a:stCxn id="177" idx="3"/>
            <a:endCxn id="173" idx="3"/>
          </p:cNvCxnSpPr>
          <p:nvPr/>
        </p:nvCxnSpPr>
        <p:spPr>
          <a:xfrm flipH="1" flipV="1">
            <a:off x="11523336" y="3717304"/>
            <a:ext cx="17924" cy="1944421"/>
          </a:xfrm>
          <a:prstGeom prst="bentConnector3">
            <a:avLst>
              <a:gd name="adj1" fmla="val -1275385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59884D89-5D6B-4815-B38F-646CCB2FD685}"/>
              </a:ext>
            </a:extLst>
          </p:cNvPr>
          <p:cNvSpPr txBox="1"/>
          <p:nvPr/>
        </p:nvSpPr>
        <p:spPr>
          <a:xfrm>
            <a:off x="10289353" y="3425131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B1C91594-1CAD-48C6-A8F7-F7A0C01F859C}"/>
              </a:ext>
            </a:extLst>
          </p:cNvPr>
          <p:cNvSpPr txBox="1"/>
          <p:nvPr/>
        </p:nvSpPr>
        <p:spPr>
          <a:xfrm>
            <a:off x="11682192" y="4522607"/>
            <a:ext cx="1003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P(s’|</a:t>
            </a:r>
            <a:r>
              <a:rPr lang="en-US" dirty="0" err="1"/>
              <a:t>s,a</a:t>
            </a:r>
            <a:r>
              <a:rPr lang="en-US" dirty="0"/>
              <a:t>)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0E068CC-5683-4BB7-8DDD-5CA28A38F7E0}"/>
              </a:ext>
            </a:extLst>
          </p:cNvPr>
          <p:cNvSpPr txBox="1"/>
          <p:nvPr/>
        </p:nvSpPr>
        <p:spPr>
          <a:xfrm>
            <a:off x="9780977" y="5962158"/>
            <a:ext cx="3100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iRL</a:t>
            </a:r>
            <a:r>
              <a:rPr lang="en-US" dirty="0"/>
              <a:t>: Find value v*(s) and policy </a:t>
            </a:r>
          </a:p>
          <a:p>
            <a:r>
              <a:rPr lang="el-GR" dirty="0"/>
              <a:t>π</a:t>
            </a:r>
            <a:r>
              <a:rPr lang="en-US" dirty="0"/>
              <a:t>*(</a:t>
            </a:r>
            <a:r>
              <a:rPr lang="en-US" dirty="0" err="1"/>
              <a:t>a|s</a:t>
            </a:r>
            <a:r>
              <a:rPr lang="en-US" dirty="0"/>
              <a:t>) corresponding to {S,A}</a:t>
            </a:r>
          </a:p>
        </p:txBody>
      </p:sp>
    </p:spTree>
    <p:extLst>
      <p:ext uri="{BB962C8B-B14F-4D97-AF65-F5344CB8AC3E}">
        <p14:creationId xmlns:p14="http://schemas.microsoft.com/office/powerpoint/2010/main" val="662823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F2E28A2-DFB7-49F7-AE17-8E18F5CF6A04}"/>
              </a:ext>
            </a:extLst>
          </p:cNvPr>
          <p:cNvSpPr/>
          <p:nvPr/>
        </p:nvSpPr>
        <p:spPr>
          <a:xfrm>
            <a:off x="4506834" y="211081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FDD842-C445-40A6-867A-6D61EA8F92E6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5329794" y="2522291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88825DD-848A-4933-9DA1-91AA773D6BFE}"/>
              </a:ext>
            </a:extLst>
          </p:cNvPr>
          <p:cNvSpPr/>
          <p:nvPr/>
        </p:nvSpPr>
        <p:spPr>
          <a:xfrm>
            <a:off x="7432914" y="211081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D162E8-FC12-4C47-A66E-50886392E09B}"/>
              </a:ext>
            </a:extLst>
          </p:cNvPr>
          <p:cNvSpPr/>
          <p:nvPr/>
        </p:nvSpPr>
        <p:spPr>
          <a:xfrm>
            <a:off x="5969874" y="211081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Z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AB9863-394B-43FC-A865-B3AAB5922796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>
            <a:off x="6792834" y="2522291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FE614-02C7-431E-B7AA-31F7E12AC9B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866754" y="2522291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7862A5-677D-400B-964D-417390736B18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8255874" y="2522291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C6AF79-F085-4746-8D03-9ABC0C3E61EC}"/>
              </a:ext>
            </a:extLst>
          </p:cNvPr>
          <p:cNvCxnSpPr>
            <a:cxnSpLocks/>
            <a:stCxn id="4" idx="4"/>
            <a:endCxn id="30" idx="0"/>
          </p:cNvCxnSpPr>
          <p:nvPr/>
        </p:nvCxnSpPr>
        <p:spPr>
          <a:xfrm>
            <a:off x="4918314" y="2933771"/>
            <a:ext cx="0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EDD751-19A3-4B7A-A076-E702F8CC47FC}"/>
              </a:ext>
            </a:extLst>
          </p:cNvPr>
          <p:cNvCxnSpPr>
            <a:cxnSpLocks/>
            <a:stCxn id="11" idx="4"/>
            <a:endCxn id="31" idx="0"/>
          </p:cNvCxnSpPr>
          <p:nvPr/>
        </p:nvCxnSpPr>
        <p:spPr>
          <a:xfrm>
            <a:off x="6381354" y="2933771"/>
            <a:ext cx="802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E2F892-17E4-4A32-900A-34006234C18F}"/>
              </a:ext>
            </a:extLst>
          </p:cNvPr>
          <p:cNvCxnSpPr>
            <a:cxnSpLocks/>
            <a:stCxn id="9" idx="4"/>
            <a:endCxn id="32" idx="0"/>
          </p:cNvCxnSpPr>
          <p:nvPr/>
        </p:nvCxnSpPr>
        <p:spPr>
          <a:xfrm>
            <a:off x="7844394" y="2933771"/>
            <a:ext cx="0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61868C6-2A9F-4844-B52D-A7FBE0B06B41}"/>
              </a:ext>
            </a:extLst>
          </p:cNvPr>
          <p:cNvSpPr/>
          <p:nvPr/>
        </p:nvSpPr>
        <p:spPr>
          <a:xfrm>
            <a:off x="4506834" y="357385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D0ECE69-0ABB-438D-AE21-A66622F50DC4}"/>
              </a:ext>
            </a:extLst>
          </p:cNvPr>
          <p:cNvSpPr/>
          <p:nvPr/>
        </p:nvSpPr>
        <p:spPr>
          <a:xfrm>
            <a:off x="5970676" y="357385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X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50296ED-DFE1-4653-A7CF-A6C17D5ABD06}"/>
              </a:ext>
            </a:extLst>
          </p:cNvPr>
          <p:cNvSpPr/>
          <p:nvPr/>
        </p:nvSpPr>
        <p:spPr>
          <a:xfrm>
            <a:off x="7432914" y="357385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D53614-2A92-49C7-A3C6-430F43A4FDC3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>
            <a:off x="6793636" y="3985331"/>
            <a:ext cx="63927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E040FB6-314C-42E1-825D-855DE47BFC1E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>
            <a:off x="5329794" y="3985331"/>
            <a:ext cx="64088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83C71E6-B816-4379-8E22-04AB5CC98E63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3866754" y="3985331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92B085-7EC1-4031-9B91-A62B5CDCEC36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8255874" y="3985331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rrow: Curved Right 64">
            <a:extLst>
              <a:ext uri="{FF2B5EF4-FFF2-40B4-BE49-F238E27FC236}">
                <a16:creationId xmlns:a16="http://schemas.microsoft.com/office/drawing/2014/main" id="{21F6B421-961D-4D15-9AE3-92F5E4FC2437}"/>
              </a:ext>
            </a:extLst>
          </p:cNvPr>
          <p:cNvSpPr/>
          <p:nvPr/>
        </p:nvSpPr>
        <p:spPr>
          <a:xfrm>
            <a:off x="5653382" y="1234681"/>
            <a:ext cx="312483" cy="2750644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31FEDB7D-8240-4D15-BB97-FDC14F40F4BF}"/>
              </a:ext>
            </a:extLst>
          </p:cNvPr>
          <p:cNvSpPr/>
          <p:nvPr/>
        </p:nvSpPr>
        <p:spPr>
          <a:xfrm>
            <a:off x="6335403" y="1675267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F693E24-EB73-4949-9670-3F5FE611ADF0}"/>
              </a:ext>
            </a:extLst>
          </p:cNvPr>
          <p:cNvSpPr/>
          <p:nvPr/>
        </p:nvSpPr>
        <p:spPr>
          <a:xfrm>
            <a:off x="5969874" y="87637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8" name="Arrow: Curved Right 67">
            <a:extLst>
              <a:ext uri="{FF2B5EF4-FFF2-40B4-BE49-F238E27FC236}">
                <a16:creationId xmlns:a16="http://schemas.microsoft.com/office/drawing/2014/main" id="{B0E8CEB8-94C2-4487-B7F5-D74544211BD4}"/>
              </a:ext>
            </a:extLst>
          </p:cNvPr>
          <p:cNvSpPr/>
          <p:nvPr/>
        </p:nvSpPr>
        <p:spPr>
          <a:xfrm>
            <a:off x="4192238" y="1242136"/>
            <a:ext cx="312483" cy="2750644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017C51A1-C953-4180-8AC5-5D2437CF47FC}"/>
              </a:ext>
            </a:extLst>
          </p:cNvPr>
          <p:cNvSpPr/>
          <p:nvPr/>
        </p:nvSpPr>
        <p:spPr>
          <a:xfrm>
            <a:off x="4874259" y="1682722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D704681-9C22-45DE-9BF3-43070C38BBE1}"/>
              </a:ext>
            </a:extLst>
          </p:cNvPr>
          <p:cNvSpPr/>
          <p:nvPr/>
        </p:nvSpPr>
        <p:spPr>
          <a:xfrm>
            <a:off x="4508730" y="883826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1" name="Arrow: Curved Right 70">
            <a:extLst>
              <a:ext uri="{FF2B5EF4-FFF2-40B4-BE49-F238E27FC236}">
                <a16:creationId xmlns:a16="http://schemas.microsoft.com/office/drawing/2014/main" id="{881BE1DA-A701-4DC0-A462-AB93C082587D}"/>
              </a:ext>
            </a:extLst>
          </p:cNvPr>
          <p:cNvSpPr/>
          <p:nvPr/>
        </p:nvSpPr>
        <p:spPr>
          <a:xfrm>
            <a:off x="7116422" y="1242136"/>
            <a:ext cx="312483" cy="2750644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B814CF3E-07DF-4729-B72D-99C184A51BD8}"/>
              </a:ext>
            </a:extLst>
          </p:cNvPr>
          <p:cNvSpPr/>
          <p:nvPr/>
        </p:nvSpPr>
        <p:spPr>
          <a:xfrm>
            <a:off x="7798443" y="1682722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24E1D95-7273-4CB7-A9D6-C855EC190DD6}"/>
              </a:ext>
            </a:extLst>
          </p:cNvPr>
          <p:cNvSpPr/>
          <p:nvPr/>
        </p:nvSpPr>
        <p:spPr>
          <a:xfrm>
            <a:off x="7432914" y="883826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A80DF1A-A833-4CEB-A2A5-A33658B256D4}"/>
              </a:ext>
            </a:extLst>
          </p:cNvPr>
          <p:cNvSpPr/>
          <p:nvPr/>
        </p:nvSpPr>
        <p:spPr>
          <a:xfrm>
            <a:off x="528835" y="3129628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B9C62210-0160-4646-9538-38DBDE8A32F7}"/>
              </a:ext>
            </a:extLst>
          </p:cNvPr>
          <p:cNvSpPr/>
          <p:nvPr/>
        </p:nvSpPr>
        <p:spPr>
          <a:xfrm>
            <a:off x="857352" y="2582676"/>
            <a:ext cx="165925" cy="526485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3F98315-5839-40AC-9FAB-170D30165C30}"/>
              </a:ext>
            </a:extLst>
          </p:cNvPr>
          <p:cNvSpPr/>
          <p:nvPr/>
        </p:nvSpPr>
        <p:spPr>
          <a:xfrm>
            <a:off x="528670" y="1759716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8BEE786-4C8B-443F-87EB-9F4331FBEDF2}"/>
              </a:ext>
            </a:extLst>
          </p:cNvPr>
          <p:cNvCxnSpPr>
            <a:cxnSpLocks/>
            <a:stCxn id="91" idx="4"/>
            <a:endCxn id="94" idx="0"/>
          </p:cNvCxnSpPr>
          <p:nvPr/>
        </p:nvCxnSpPr>
        <p:spPr>
          <a:xfrm>
            <a:off x="2681838" y="3338269"/>
            <a:ext cx="3482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E16DA79-6DAF-49EF-A57E-E3EFBBD47F17}"/>
              </a:ext>
            </a:extLst>
          </p:cNvPr>
          <p:cNvSpPr/>
          <p:nvPr/>
        </p:nvSpPr>
        <p:spPr>
          <a:xfrm>
            <a:off x="2270358" y="251530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X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AB98803-9882-4974-A238-B18DFE92840A}"/>
              </a:ext>
            </a:extLst>
          </p:cNvPr>
          <p:cNvSpPr/>
          <p:nvPr/>
        </p:nvSpPr>
        <p:spPr>
          <a:xfrm>
            <a:off x="2273840" y="397834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794BCE9-1CBB-4106-A148-6029FB6B90F5}"/>
              </a:ext>
            </a:extLst>
          </p:cNvPr>
          <p:cNvSpPr/>
          <p:nvPr/>
        </p:nvSpPr>
        <p:spPr>
          <a:xfrm>
            <a:off x="2270358" y="126883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9" name="Arrow: Down 98">
            <a:extLst>
              <a:ext uri="{FF2B5EF4-FFF2-40B4-BE49-F238E27FC236}">
                <a16:creationId xmlns:a16="http://schemas.microsoft.com/office/drawing/2014/main" id="{B98B07BA-F4DF-4D80-A9AE-ACEC59FC97B2}"/>
              </a:ext>
            </a:extLst>
          </p:cNvPr>
          <p:cNvSpPr/>
          <p:nvPr/>
        </p:nvSpPr>
        <p:spPr>
          <a:xfrm>
            <a:off x="2627539" y="2091797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683445-A56D-458A-B833-8E5D0B1E3410}"/>
              </a:ext>
            </a:extLst>
          </p:cNvPr>
          <p:cNvCxnSpPr>
            <a:cxnSpLocks/>
            <a:stCxn id="31" idx="4"/>
            <a:endCxn id="101" idx="0"/>
          </p:cNvCxnSpPr>
          <p:nvPr/>
        </p:nvCxnSpPr>
        <p:spPr>
          <a:xfrm flipH="1">
            <a:off x="6381354" y="4396811"/>
            <a:ext cx="802" cy="640079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19CE9F51-5F5D-4DF2-93C0-8E67FCCA6888}"/>
              </a:ext>
            </a:extLst>
          </p:cNvPr>
          <p:cNvSpPr/>
          <p:nvPr/>
        </p:nvSpPr>
        <p:spPr>
          <a:xfrm>
            <a:off x="5969874" y="5036890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306951A-FE01-4F86-9CCC-79009B57AFFD}"/>
              </a:ext>
            </a:extLst>
          </p:cNvPr>
          <p:cNvCxnSpPr>
            <a:cxnSpLocks/>
            <a:stCxn id="32" idx="4"/>
            <a:endCxn id="108" idx="0"/>
          </p:cNvCxnSpPr>
          <p:nvPr/>
        </p:nvCxnSpPr>
        <p:spPr>
          <a:xfrm flipH="1">
            <a:off x="7840385" y="4396811"/>
            <a:ext cx="4009" cy="640079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B462F56F-0523-4AFB-8438-7C3D0177606F}"/>
              </a:ext>
            </a:extLst>
          </p:cNvPr>
          <p:cNvSpPr/>
          <p:nvPr/>
        </p:nvSpPr>
        <p:spPr>
          <a:xfrm>
            <a:off x="7428905" y="5036890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1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91BB0A1-848B-4C02-BBAF-1D68B8D36436}"/>
              </a:ext>
            </a:extLst>
          </p:cNvPr>
          <p:cNvCxnSpPr>
            <a:cxnSpLocks/>
            <a:stCxn id="30" idx="4"/>
            <a:endCxn id="112" idx="0"/>
          </p:cNvCxnSpPr>
          <p:nvPr/>
        </p:nvCxnSpPr>
        <p:spPr>
          <a:xfrm flipH="1">
            <a:off x="4916201" y="4396811"/>
            <a:ext cx="2113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D8EE09F9-9683-4564-8578-F213D03CCF7C}"/>
              </a:ext>
            </a:extLst>
          </p:cNvPr>
          <p:cNvSpPr/>
          <p:nvPr/>
        </p:nvSpPr>
        <p:spPr>
          <a:xfrm>
            <a:off x="4504721" y="5044340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1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39B1E42-B678-459C-A17B-DC6AB390436C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11887875" y="2358551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C7596EA7-2C1F-4187-9959-8DC78C911956}"/>
              </a:ext>
            </a:extLst>
          </p:cNvPr>
          <p:cNvSpPr/>
          <p:nvPr/>
        </p:nvSpPr>
        <p:spPr>
          <a:xfrm>
            <a:off x="12527955" y="194707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Z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DABFB93-4B97-42E1-836E-E77ABD6A5222}"/>
              </a:ext>
            </a:extLst>
          </p:cNvPr>
          <p:cNvCxnSpPr>
            <a:cxnSpLocks/>
            <a:stCxn id="116" idx="6"/>
          </p:cNvCxnSpPr>
          <p:nvPr/>
        </p:nvCxnSpPr>
        <p:spPr>
          <a:xfrm>
            <a:off x="13350915" y="2358551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B2BEC08-DD01-44EB-8121-50C38111CA1E}"/>
              </a:ext>
            </a:extLst>
          </p:cNvPr>
          <p:cNvCxnSpPr>
            <a:cxnSpLocks/>
            <a:stCxn id="116" idx="4"/>
            <a:endCxn id="119" idx="0"/>
          </p:cNvCxnSpPr>
          <p:nvPr/>
        </p:nvCxnSpPr>
        <p:spPr>
          <a:xfrm>
            <a:off x="12939435" y="2770031"/>
            <a:ext cx="802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20E4E183-4264-4342-8EDB-878465B8AB1E}"/>
              </a:ext>
            </a:extLst>
          </p:cNvPr>
          <p:cNvSpPr/>
          <p:nvPr/>
        </p:nvSpPr>
        <p:spPr>
          <a:xfrm>
            <a:off x="12528757" y="341011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X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8187CD-EAD2-40C9-96C7-F1052C527402}"/>
              </a:ext>
            </a:extLst>
          </p:cNvPr>
          <p:cNvCxnSpPr>
            <a:cxnSpLocks/>
            <a:stCxn id="119" idx="6"/>
          </p:cNvCxnSpPr>
          <p:nvPr/>
        </p:nvCxnSpPr>
        <p:spPr>
          <a:xfrm>
            <a:off x="13351717" y="3821591"/>
            <a:ext cx="639278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81A888E-D236-488A-A46D-B1BD157EDF8D}"/>
              </a:ext>
            </a:extLst>
          </p:cNvPr>
          <p:cNvCxnSpPr>
            <a:cxnSpLocks/>
            <a:endCxn id="119" idx="2"/>
          </p:cNvCxnSpPr>
          <p:nvPr/>
        </p:nvCxnSpPr>
        <p:spPr>
          <a:xfrm>
            <a:off x="11887875" y="3821591"/>
            <a:ext cx="640882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Arrow: Curved Right 121">
            <a:extLst>
              <a:ext uri="{FF2B5EF4-FFF2-40B4-BE49-F238E27FC236}">
                <a16:creationId xmlns:a16="http://schemas.microsoft.com/office/drawing/2014/main" id="{21BE246E-D78F-4D62-92A9-56EF232B531F}"/>
              </a:ext>
            </a:extLst>
          </p:cNvPr>
          <p:cNvSpPr/>
          <p:nvPr/>
        </p:nvSpPr>
        <p:spPr>
          <a:xfrm>
            <a:off x="12211463" y="1070941"/>
            <a:ext cx="312483" cy="2750644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Arrow: Down 122">
            <a:extLst>
              <a:ext uri="{FF2B5EF4-FFF2-40B4-BE49-F238E27FC236}">
                <a16:creationId xmlns:a16="http://schemas.microsoft.com/office/drawing/2014/main" id="{5174ADBA-3CAA-4E2C-B9B0-5A17F7C095D7}"/>
              </a:ext>
            </a:extLst>
          </p:cNvPr>
          <p:cNvSpPr/>
          <p:nvPr/>
        </p:nvSpPr>
        <p:spPr>
          <a:xfrm>
            <a:off x="12893484" y="1511527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B7D538C-06F5-4D76-8353-3B963A96A6DB}"/>
              </a:ext>
            </a:extLst>
          </p:cNvPr>
          <p:cNvSpPr/>
          <p:nvPr/>
        </p:nvSpPr>
        <p:spPr>
          <a:xfrm>
            <a:off x="12527955" y="71263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878239-EBA7-4C30-959B-32FDF520A0C0}"/>
              </a:ext>
            </a:extLst>
          </p:cNvPr>
          <p:cNvCxnSpPr>
            <a:cxnSpLocks/>
            <a:stCxn id="119" idx="4"/>
            <a:endCxn id="126" idx="0"/>
          </p:cNvCxnSpPr>
          <p:nvPr/>
        </p:nvCxnSpPr>
        <p:spPr>
          <a:xfrm flipH="1">
            <a:off x="12939435" y="4233071"/>
            <a:ext cx="802" cy="640079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063FBC0C-6753-4316-A578-FDB3C31F96F1}"/>
              </a:ext>
            </a:extLst>
          </p:cNvPr>
          <p:cNvSpPr/>
          <p:nvPr/>
        </p:nvSpPr>
        <p:spPr>
          <a:xfrm>
            <a:off x="12527955" y="4873150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</a:rPr>
              <a:t>θ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DC0AC8C8-0AAB-4AB1-9A4F-4F8FBAD101CF}"/>
              </a:ext>
            </a:extLst>
          </p:cNvPr>
          <p:cNvSpPr/>
          <p:nvPr/>
        </p:nvSpPr>
        <p:spPr>
          <a:xfrm>
            <a:off x="12163281" y="1677050"/>
            <a:ext cx="1552305" cy="2936413"/>
          </a:xfrm>
          <a:prstGeom prst="round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29" name="Arrow: Down 128">
            <a:extLst>
              <a:ext uri="{FF2B5EF4-FFF2-40B4-BE49-F238E27FC236}">
                <a16:creationId xmlns:a16="http://schemas.microsoft.com/office/drawing/2014/main" id="{51668F41-1386-4260-9D62-02121585D6DA}"/>
              </a:ext>
            </a:extLst>
          </p:cNvPr>
          <p:cNvSpPr/>
          <p:nvPr/>
        </p:nvSpPr>
        <p:spPr>
          <a:xfrm>
            <a:off x="10217300" y="2794095"/>
            <a:ext cx="165925" cy="526485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Arrow: Curved Right 130">
            <a:extLst>
              <a:ext uri="{FF2B5EF4-FFF2-40B4-BE49-F238E27FC236}">
                <a16:creationId xmlns:a16="http://schemas.microsoft.com/office/drawing/2014/main" id="{64A8FEBB-1AC8-4F66-BAE6-8D24F7D5065E}"/>
              </a:ext>
            </a:extLst>
          </p:cNvPr>
          <p:cNvSpPr/>
          <p:nvPr/>
        </p:nvSpPr>
        <p:spPr>
          <a:xfrm rot="10800000">
            <a:off x="10723605" y="2237872"/>
            <a:ext cx="224023" cy="1574389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7603339-B0EF-4260-94E3-0CC5AF17D9C0}"/>
              </a:ext>
            </a:extLst>
          </p:cNvPr>
          <p:cNvSpPr/>
          <p:nvPr/>
        </p:nvSpPr>
        <p:spPr>
          <a:xfrm>
            <a:off x="9888618" y="197113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E6C87D8-73CE-46D8-B81B-C377D0F79AF3}"/>
              </a:ext>
            </a:extLst>
          </p:cNvPr>
          <p:cNvSpPr/>
          <p:nvPr/>
        </p:nvSpPr>
        <p:spPr>
          <a:xfrm>
            <a:off x="9888783" y="334104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542C61A-53FE-48A8-AF57-0AD8B5446506}"/>
              </a:ext>
            </a:extLst>
          </p:cNvPr>
          <p:cNvSpPr txBox="1"/>
          <p:nvPr/>
        </p:nvSpPr>
        <p:spPr>
          <a:xfrm>
            <a:off x="9456381" y="281732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π</a:t>
            </a:r>
            <a:r>
              <a:rPr lang="en-US" dirty="0"/>
              <a:t>(</a:t>
            </a:r>
            <a:r>
              <a:rPr lang="en-US" dirty="0" err="1"/>
              <a:t>a|s</a:t>
            </a:r>
            <a:r>
              <a:rPr lang="en-US" dirty="0"/>
              <a:t>)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D0D04D5-4B00-46C0-8325-71929A2A7DD7}"/>
              </a:ext>
            </a:extLst>
          </p:cNvPr>
          <p:cNvSpPr txBox="1"/>
          <p:nvPr/>
        </p:nvSpPr>
        <p:spPr>
          <a:xfrm>
            <a:off x="10899449" y="289318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P(s’|</a:t>
            </a:r>
            <a:r>
              <a:rPr lang="en-US" dirty="0" err="1"/>
              <a:t>s,a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1258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0085FA9-0194-4988-AEFC-15C0F982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980" y="5573870"/>
            <a:ext cx="2319338" cy="173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9B3069-43C2-4C3D-BE63-558AA5C60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03" y="723334"/>
            <a:ext cx="4607910" cy="370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indoor, oven, sitting, electronics&#10;&#10;Description automatically generated">
            <a:extLst>
              <a:ext uri="{FF2B5EF4-FFF2-40B4-BE49-F238E27FC236}">
                <a16:creationId xmlns:a16="http://schemas.microsoft.com/office/drawing/2014/main" id="{840EE525-248E-44B7-BC1B-53394BBF0A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9"/>
          <a:stretch/>
        </p:blipFill>
        <p:spPr>
          <a:xfrm>
            <a:off x="2969463" y="5352290"/>
            <a:ext cx="2669050" cy="3011419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7B40B76A-9222-4440-86B9-71F3516D2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5487" r="8900"/>
          <a:stretch/>
        </p:blipFill>
        <p:spPr bwMode="auto">
          <a:xfrm>
            <a:off x="5892828" y="933118"/>
            <a:ext cx="5560451" cy="14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40589758-AA38-4573-B66C-E65D8A68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201" y="2472909"/>
            <a:ext cx="2924175" cy="210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9303BC3C-CE57-495B-A6A2-3F563602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676" y="2493182"/>
            <a:ext cx="2828925" cy="206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3A9022-2B20-4240-877B-D8799DDF5910}"/>
              </a:ext>
            </a:extLst>
          </p:cNvPr>
          <p:cNvSpPr txBox="1"/>
          <p:nvPr/>
        </p:nvSpPr>
        <p:spPr>
          <a:xfrm>
            <a:off x="716278" y="723334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0D2398-0860-4CF2-91FD-115D973402F9}"/>
              </a:ext>
            </a:extLst>
          </p:cNvPr>
          <p:cNvSpPr txBox="1"/>
          <p:nvPr/>
        </p:nvSpPr>
        <p:spPr>
          <a:xfrm>
            <a:off x="5633082" y="2521758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E185D5-1F42-42A5-9730-E13F11E7459B}"/>
              </a:ext>
            </a:extLst>
          </p:cNvPr>
          <p:cNvSpPr txBox="1"/>
          <p:nvPr/>
        </p:nvSpPr>
        <p:spPr>
          <a:xfrm>
            <a:off x="8724376" y="2520534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9402CF-9587-4195-9844-12FF0C7BEADF}"/>
              </a:ext>
            </a:extLst>
          </p:cNvPr>
          <p:cNvSpPr txBox="1"/>
          <p:nvPr/>
        </p:nvSpPr>
        <p:spPr>
          <a:xfrm>
            <a:off x="5633082" y="722527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37423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6493589-9749-4AAA-9D63-D3A7A5AF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847" y="1002727"/>
            <a:ext cx="3469787" cy="239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A1A03BF9-0429-4FC6-8268-FA26E3A7B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19" y="1002728"/>
            <a:ext cx="3323055" cy="239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796E453-091A-40AE-9B51-4F3D4908A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066" y="3402233"/>
            <a:ext cx="3685570" cy="245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9D57F3F-9837-4914-B355-2635031D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634" y="3365391"/>
            <a:ext cx="3573364" cy="249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3E9CAF6-D150-4F2C-B152-1FF4BDE82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29" y="1906699"/>
            <a:ext cx="4332533" cy="291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91392-778E-4031-B524-107520DDD336}"/>
              </a:ext>
            </a:extLst>
          </p:cNvPr>
          <p:cNvSpPr txBox="1"/>
          <p:nvPr/>
        </p:nvSpPr>
        <p:spPr>
          <a:xfrm>
            <a:off x="773428" y="1609159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03945-6376-42F0-A769-99441A28C7C2}"/>
              </a:ext>
            </a:extLst>
          </p:cNvPr>
          <p:cNvSpPr txBox="1"/>
          <p:nvPr/>
        </p:nvSpPr>
        <p:spPr>
          <a:xfrm>
            <a:off x="8567434" y="100447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B189A-44CE-4972-B478-45E6BE8A22A8}"/>
              </a:ext>
            </a:extLst>
          </p:cNvPr>
          <p:cNvSpPr txBox="1"/>
          <p:nvPr/>
        </p:nvSpPr>
        <p:spPr>
          <a:xfrm>
            <a:off x="4992115" y="100447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5B1086-A77E-471A-94C3-280F8252C04E}"/>
              </a:ext>
            </a:extLst>
          </p:cNvPr>
          <p:cNvSpPr txBox="1"/>
          <p:nvPr/>
        </p:nvSpPr>
        <p:spPr>
          <a:xfrm>
            <a:off x="4992115" y="3299664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A2B05C-7F10-41C3-ABE5-718A3ED5F760}"/>
              </a:ext>
            </a:extLst>
          </p:cNvPr>
          <p:cNvSpPr txBox="1"/>
          <p:nvPr/>
        </p:nvSpPr>
        <p:spPr>
          <a:xfrm>
            <a:off x="8567434" y="3299665"/>
            <a:ext cx="628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379119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C80A-D027-4064-B34F-371C78FA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9AD439-8F60-4556-AE2E-2A776C4C7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429" y="2508660"/>
            <a:ext cx="9437142" cy="297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5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1548-94C2-4F58-8E04-07B7DD0A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CCE8DA-5F45-4220-B922-762767EA5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63"/>
          <a:stretch/>
        </p:blipFill>
        <p:spPr bwMode="auto">
          <a:xfrm>
            <a:off x="113372" y="2094141"/>
            <a:ext cx="4732288" cy="329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C1ECE54-62B2-449C-8B12-16296E8EF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41" y="1833517"/>
            <a:ext cx="4046302" cy="249315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2B0BB2-054D-4CC5-8D69-D493413DB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911839"/>
              </p:ext>
            </p:extLst>
          </p:nvPr>
        </p:nvGraphicFramePr>
        <p:xfrm>
          <a:off x="4966631" y="4273518"/>
          <a:ext cx="6387169" cy="11125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61001">
                  <a:extLst>
                    <a:ext uri="{9D8B030D-6E8A-4147-A177-3AD203B41FA5}">
                      <a16:colId xmlns:a16="http://schemas.microsoft.com/office/drawing/2014/main" val="4050464389"/>
                    </a:ext>
                  </a:extLst>
                </a:gridCol>
                <a:gridCol w="1654017">
                  <a:extLst>
                    <a:ext uri="{9D8B030D-6E8A-4147-A177-3AD203B41FA5}">
                      <a16:colId xmlns:a16="http://schemas.microsoft.com/office/drawing/2014/main" val="1467983556"/>
                    </a:ext>
                  </a:extLst>
                </a:gridCol>
                <a:gridCol w="1482271">
                  <a:extLst>
                    <a:ext uri="{9D8B030D-6E8A-4147-A177-3AD203B41FA5}">
                      <a16:colId xmlns:a16="http://schemas.microsoft.com/office/drawing/2014/main" val="1536019339"/>
                    </a:ext>
                  </a:extLst>
                </a:gridCol>
                <a:gridCol w="1589880">
                  <a:extLst>
                    <a:ext uri="{9D8B030D-6E8A-4147-A177-3AD203B41FA5}">
                      <a16:colId xmlns:a16="http://schemas.microsoft.com/office/drawing/2014/main" val="255808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Representation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Appetitive learning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Aversive learning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Long exposure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47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Odor signal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Unchanged 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Unchanged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Adapted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581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Learning experience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Increased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Decreased 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Unchanged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88966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64BD469-5D48-4AB2-A18D-3C3208A110FC}"/>
              </a:ext>
            </a:extLst>
          </p:cNvPr>
          <p:cNvSpPr txBox="1"/>
          <p:nvPr/>
        </p:nvSpPr>
        <p:spPr>
          <a:xfrm>
            <a:off x="0" y="1999451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6BCEF-98BE-4A38-90E7-97D53C96C713}"/>
              </a:ext>
            </a:extLst>
          </p:cNvPr>
          <p:cNvSpPr txBox="1"/>
          <p:nvPr/>
        </p:nvSpPr>
        <p:spPr>
          <a:xfrm>
            <a:off x="5925292" y="1999451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DB54BA-FEEC-46A4-A5F6-E3A10D4839CA}"/>
              </a:ext>
            </a:extLst>
          </p:cNvPr>
          <p:cNvSpPr txBox="1"/>
          <p:nvPr/>
        </p:nvSpPr>
        <p:spPr>
          <a:xfrm>
            <a:off x="4845660" y="3904186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542106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CFC0-F208-4068-AFE8-6C331A1A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ontrolCenter 1.16.0">
            <a:extLst>
              <a:ext uri="{FF2B5EF4-FFF2-40B4-BE49-F238E27FC236}">
                <a16:creationId xmlns:a16="http://schemas.microsoft.com/office/drawing/2014/main" id="{26186315-E7AF-4F21-B077-B9A211856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7" y="251518"/>
            <a:ext cx="11442487" cy="6241357"/>
          </a:xfrm>
        </p:spPr>
      </p:pic>
    </p:spTree>
    <p:extLst>
      <p:ext uri="{BB962C8B-B14F-4D97-AF65-F5344CB8AC3E}">
        <p14:creationId xmlns:p14="http://schemas.microsoft.com/office/powerpoint/2010/main" val="418722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mY-umTJSWd-xvplCle7jITqd0jIA_NyjMwSqXdUxCTeZVLO1m1C_BiRiEtcXDrQ9pzIBO3HL-xkelMAjpyvB900ANeVavXLUuwbpBZVAaP9MxFfuhvkw4bRJ3pInKF135uk8v85A">
            <a:extLst>
              <a:ext uri="{FF2B5EF4-FFF2-40B4-BE49-F238E27FC236}">
                <a16:creationId xmlns:a16="http://schemas.microsoft.com/office/drawing/2014/main" id="{C57D6E54-B0E7-48B8-AED4-74A1F1A5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99" y="1029629"/>
            <a:ext cx="5907554" cy="460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8ADF1601-FFF2-4246-9B73-6B2DF9244417}"/>
              </a:ext>
            </a:extLst>
          </p:cNvPr>
          <p:cNvSpPr/>
          <p:nvPr/>
        </p:nvSpPr>
        <p:spPr>
          <a:xfrm rot="2676595">
            <a:off x="5405248" y="3095538"/>
            <a:ext cx="181819" cy="192947"/>
          </a:xfrm>
          <a:prstGeom prst="plus">
            <a:avLst>
              <a:gd name="adj" fmla="val 3092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60FFE60-5552-46FB-A1B1-0E623946E01B}"/>
              </a:ext>
            </a:extLst>
          </p:cNvPr>
          <p:cNvSpPr/>
          <p:nvPr/>
        </p:nvSpPr>
        <p:spPr>
          <a:xfrm rot="10800000">
            <a:off x="7919206" y="3036815"/>
            <a:ext cx="218115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81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lCpt6yJwU2nwoIb7zVp5ZlkTsHOx9_y9rZRnfgN_iIBQBYDzekehBmb01I2tw2OIv2coOB5tYrr0y-eaSIMqfyMlFjwvn9sqR5AB5U620jiaYZQSAKBqZFlOFT1Np6T78VCygrKK">
            <a:extLst>
              <a:ext uri="{FF2B5EF4-FFF2-40B4-BE49-F238E27FC236}">
                <a16:creationId xmlns:a16="http://schemas.microsoft.com/office/drawing/2014/main" id="{4A466778-D02D-4253-9B87-4066C5636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430" y="1016454"/>
            <a:ext cx="7030991" cy="49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ross 3">
            <a:extLst>
              <a:ext uri="{FF2B5EF4-FFF2-40B4-BE49-F238E27FC236}">
                <a16:creationId xmlns:a16="http://schemas.microsoft.com/office/drawing/2014/main" id="{122163B6-23EA-4A09-85DF-C4C9538FF034}"/>
              </a:ext>
            </a:extLst>
          </p:cNvPr>
          <p:cNvSpPr/>
          <p:nvPr/>
        </p:nvSpPr>
        <p:spPr>
          <a:xfrm rot="2676595">
            <a:off x="4675407" y="2852257"/>
            <a:ext cx="181819" cy="192947"/>
          </a:xfrm>
          <a:prstGeom prst="plus">
            <a:avLst>
              <a:gd name="adj" fmla="val 3092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CC79029-0C75-4B58-B406-D9E4DB5A7E17}"/>
              </a:ext>
            </a:extLst>
          </p:cNvPr>
          <p:cNvSpPr/>
          <p:nvPr/>
        </p:nvSpPr>
        <p:spPr>
          <a:xfrm rot="10800000">
            <a:off x="8296712" y="3081255"/>
            <a:ext cx="264940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5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A0BB054-9273-48A6-81D6-67F78BED1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719137"/>
            <a:ext cx="7239000" cy="5419725"/>
          </a:xfrm>
          <a:prstGeom prst="rect">
            <a:avLst/>
          </a:prstGeom>
        </p:spPr>
      </p:pic>
      <p:sp>
        <p:nvSpPr>
          <p:cNvPr id="6" name="Cross 5">
            <a:extLst>
              <a:ext uri="{FF2B5EF4-FFF2-40B4-BE49-F238E27FC236}">
                <a16:creationId xmlns:a16="http://schemas.microsoft.com/office/drawing/2014/main" id="{971AF6D0-0753-49B3-8908-0E09BE5F7E95}"/>
              </a:ext>
            </a:extLst>
          </p:cNvPr>
          <p:cNvSpPr/>
          <p:nvPr/>
        </p:nvSpPr>
        <p:spPr>
          <a:xfrm rot="2676595">
            <a:off x="4952242" y="3465049"/>
            <a:ext cx="181819" cy="192947"/>
          </a:xfrm>
          <a:prstGeom prst="plus">
            <a:avLst>
              <a:gd name="adj" fmla="val 3092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70A0BB1-D730-4D34-9D9C-B51F69C76FB9}"/>
              </a:ext>
            </a:extLst>
          </p:cNvPr>
          <p:cNvSpPr/>
          <p:nvPr/>
        </p:nvSpPr>
        <p:spPr>
          <a:xfrm rot="10800000">
            <a:off x="9001386" y="3053593"/>
            <a:ext cx="218115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6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D261AC0-6FD3-45D4-B15B-5F7148520EB3}"/>
              </a:ext>
            </a:extLst>
          </p:cNvPr>
          <p:cNvSpPr/>
          <p:nvPr/>
        </p:nvSpPr>
        <p:spPr>
          <a:xfrm>
            <a:off x="1656211" y="2102052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1E20E68-DBCC-4A95-96DD-E13092E36C73}"/>
              </a:ext>
            </a:extLst>
          </p:cNvPr>
          <p:cNvSpPr/>
          <p:nvPr/>
        </p:nvSpPr>
        <p:spPr>
          <a:xfrm>
            <a:off x="1651065" y="3308699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E2D5E11-B253-4F8A-88A5-3A58E434F7D2}"/>
              </a:ext>
            </a:extLst>
          </p:cNvPr>
          <p:cNvSpPr/>
          <p:nvPr/>
        </p:nvSpPr>
        <p:spPr>
          <a:xfrm>
            <a:off x="1654557" y="4515347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D0DBC2-7D40-43AC-A0F9-F730CD06ADA5}"/>
              </a:ext>
            </a:extLst>
          </p:cNvPr>
          <p:cNvGrpSpPr/>
          <p:nvPr/>
        </p:nvGrpSpPr>
        <p:grpSpPr>
          <a:xfrm>
            <a:off x="2484120" y="822960"/>
            <a:ext cx="7223760" cy="5212080"/>
            <a:chOff x="1496177" y="640499"/>
            <a:chExt cx="7223760" cy="52120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19BB934-F74E-4C92-98DF-C0C68E67B42F}"/>
                </a:ext>
              </a:extLst>
            </p:cNvPr>
            <p:cNvSpPr/>
            <p:nvPr/>
          </p:nvSpPr>
          <p:spPr>
            <a:xfrm>
              <a:off x="2273417" y="1417739"/>
              <a:ext cx="5669280" cy="3657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AE6F9F-C11E-4EAD-A1A4-3D1E1C0BD24D}"/>
                </a:ext>
              </a:extLst>
            </p:cNvPr>
            <p:cNvSpPr/>
            <p:nvPr/>
          </p:nvSpPr>
          <p:spPr>
            <a:xfrm>
              <a:off x="1496177" y="640499"/>
              <a:ext cx="7223760" cy="5212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DDBAE4-4ACA-467D-A0C1-0AD74275BD64}"/>
              </a:ext>
            </a:extLst>
          </p:cNvPr>
          <p:cNvSpPr txBox="1"/>
          <p:nvPr/>
        </p:nvSpPr>
        <p:spPr>
          <a:xfrm>
            <a:off x="527366" y="177280"/>
            <a:ext cx="1956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Top view (x-y)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2293E6-2CBC-4E63-B1F7-EE1E0C31770B}"/>
              </a:ext>
            </a:extLst>
          </p:cNvPr>
          <p:cNvCxnSpPr>
            <a:cxnSpLocks/>
          </p:cNvCxnSpPr>
          <p:nvPr/>
        </p:nvCxnSpPr>
        <p:spPr>
          <a:xfrm flipH="1">
            <a:off x="2484121" y="569168"/>
            <a:ext cx="32004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77B688-03E9-4085-ACF9-2C61299C2FBA}"/>
              </a:ext>
            </a:extLst>
          </p:cNvPr>
          <p:cNvCxnSpPr>
            <a:cxnSpLocks/>
          </p:cNvCxnSpPr>
          <p:nvPr/>
        </p:nvCxnSpPr>
        <p:spPr>
          <a:xfrm>
            <a:off x="6507480" y="569168"/>
            <a:ext cx="32004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027E0C-999F-40F6-8965-842A2C926948}"/>
              </a:ext>
            </a:extLst>
          </p:cNvPr>
          <p:cNvSpPr txBox="1"/>
          <p:nvPr/>
        </p:nvSpPr>
        <p:spPr>
          <a:xfrm>
            <a:off x="5635685" y="408113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180 mm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5193DF-8BA2-4F1D-A584-DDAF058C44F4}"/>
              </a:ext>
            </a:extLst>
          </p:cNvPr>
          <p:cNvCxnSpPr>
            <a:cxnSpLocks/>
          </p:cNvCxnSpPr>
          <p:nvPr/>
        </p:nvCxnSpPr>
        <p:spPr>
          <a:xfrm flipH="1">
            <a:off x="2179854" y="3840479"/>
            <a:ext cx="1" cy="219456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13D3E1-C1E6-420C-B6A9-F436834FC518}"/>
              </a:ext>
            </a:extLst>
          </p:cNvPr>
          <p:cNvCxnSpPr>
            <a:cxnSpLocks/>
          </p:cNvCxnSpPr>
          <p:nvPr/>
        </p:nvCxnSpPr>
        <p:spPr>
          <a:xfrm flipH="1" flipV="1">
            <a:off x="2177830" y="822961"/>
            <a:ext cx="2024" cy="219456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0449C89-4655-48A4-BC02-47AC5C730FDA}"/>
              </a:ext>
            </a:extLst>
          </p:cNvPr>
          <p:cNvSpPr txBox="1"/>
          <p:nvPr/>
        </p:nvSpPr>
        <p:spPr>
          <a:xfrm rot="16200000">
            <a:off x="1718367" y="3270443"/>
            <a:ext cx="8864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130 mm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1A3FD4-2A3B-4A5B-A3DE-BA08E3F2ECA4}"/>
              </a:ext>
            </a:extLst>
          </p:cNvPr>
          <p:cNvCxnSpPr>
            <a:cxnSpLocks/>
          </p:cNvCxnSpPr>
          <p:nvPr/>
        </p:nvCxnSpPr>
        <p:spPr>
          <a:xfrm flipH="1">
            <a:off x="3261360" y="1486236"/>
            <a:ext cx="237744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4ECA68-2CF2-4FF8-BC7F-F716F1BB1A1C}"/>
              </a:ext>
            </a:extLst>
          </p:cNvPr>
          <p:cNvCxnSpPr>
            <a:cxnSpLocks/>
          </p:cNvCxnSpPr>
          <p:nvPr/>
        </p:nvCxnSpPr>
        <p:spPr>
          <a:xfrm>
            <a:off x="6562531" y="1486236"/>
            <a:ext cx="237744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89D56E-5CF1-41CD-8CBD-207512E89025}"/>
              </a:ext>
            </a:extLst>
          </p:cNvPr>
          <p:cNvSpPr txBox="1"/>
          <p:nvPr/>
        </p:nvSpPr>
        <p:spPr>
          <a:xfrm>
            <a:off x="5662127" y="1301754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140 mm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75E2F2-346F-4F99-BC03-52E36C7C4EF4}"/>
              </a:ext>
            </a:extLst>
          </p:cNvPr>
          <p:cNvCxnSpPr>
            <a:cxnSpLocks/>
          </p:cNvCxnSpPr>
          <p:nvPr/>
        </p:nvCxnSpPr>
        <p:spPr>
          <a:xfrm flipH="1">
            <a:off x="3116135" y="3794757"/>
            <a:ext cx="1" cy="146304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048E5A-5CE0-48A0-BE9B-C9DF217A5D75}"/>
              </a:ext>
            </a:extLst>
          </p:cNvPr>
          <p:cNvCxnSpPr>
            <a:cxnSpLocks/>
          </p:cNvCxnSpPr>
          <p:nvPr/>
        </p:nvCxnSpPr>
        <p:spPr>
          <a:xfrm flipH="1" flipV="1">
            <a:off x="3114111" y="1600200"/>
            <a:ext cx="2024" cy="146304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B46140-C8CC-4BAA-B6BD-BB0FCC95252F}"/>
              </a:ext>
            </a:extLst>
          </p:cNvPr>
          <p:cNvSpPr txBox="1"/>
          <p:nvPr/>
        </p:nvSpPr>
        <p:spPr>
          <a:xfrm rot="16200000">
            <a:off x="8305390" y="550426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 mm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703E7B-199E-4CD1-A0C2-08C8E5ACD0EA}"/>
              </a:ext>
            </a:extLst>
          </p:cNvPr>
          <p:cNvSpPr txBox="1"/>
          <p:nvPr/>
        </p:nvSpPr>
        <p:spPr>
          <a:xfrm rot="16200000">
            <a:off x="2649495" y="3270444"/>
            <a:ext cx="8864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90 mm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18F704-402B-49AE-8897-1733117CA9A1}"/>
              </a:ext>
            </a:extLst>
          </p:cNvPr>
          <p:cNvSpPr txBox="1"/>
          <p:nvPr/>
        </p:nvSpPr>
        <p:spPr>
          <a:xfrm>
            <a:off x="8890135" y="4950020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 mm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41B907E-9CB6-488A-B6F1-7B976E820B3E}"/>
              </a:ext>
            </a:extLst>
          </p:cNvPr>
          <p:cNvCxnSpPr>
            <a:cxnSpLocks/>
          </p:cNvCxnSpPr>
          <p:nvPr/>
        </p:nvCxnSpPr>
        <p:spPr>
          <a:xfrm flipV="1">
            <a:off x="8919206" y="5292389"/>
            <a:ext cx="0" cy="73152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C9D77F-A837-4E9D-814D-19C51EE76AC4}"/>
              </a:ext>
            </a:extLst>
          </p:cNvPr>
          <p:cNvCxnSpPr>
            <a:cxnSpLocks/>
          </p:cNvCxnSpPr>
          <p:nvPr/>
        </p:nvCxnSpPr>
        <p:spPr>
          <a:xfrm>
            <a:off x="8949302" y="5219917"/>
            <a:ext cx="731520" cy="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CD0C17C-98CF-4287-9E62-6C06EEA08C65}"/>
              </a:ext>
            </a:extLst>
          </p:cNvPr>
          <p:cNvSpPr/>
          <p:nvPr/>
        </p:nvSpPr>
        <p:spPr>
          <a:xfrm>
            <a:off x="4541520" y="1641251"/>
            <a:ext cx="3566160" cy="35661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AD0793-0719-4997-989D-252C9736FB9C}"/>
              </a:ext>
            </a:extLst>
          </p:cNvPr>
          <p:cNvCxnSpPr>
            <a:cxnSpLocks/>
          </p:cNvCxnSpPr>
          <p:nvPr/>
        </p:nvCxnSpPr>
        <p:spPr>
          <a:xfrm>
            <a:off x="3344794" y="3422215"/>
            <a:ext cx="1178064" cy="211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B2F5B10-73C9-4B1A-98EF-77427B0FC54D}"/>
              </a:ext>
            </a:extLst>
          </p:cNvPr>
          <p:cNvSpPr txBox="1"/>
          <p:nvPr/>
        </p:nvSpPr>
        <p:spPr>
          <a:xfrm>
            <a:off x="3476898" y="313995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54EB82C-A512-413E-8264-7A8BE0F95FC3}"/>
              </a:ext>
            </a:extLst>
          </p:cNvPr>
          <p:cNvSpPr/>
          <p:nvPr/>
        </p:nvSpPr>
        <p:spPr>
          <a:xfrm>
            <a:off x="8891789" y="2107718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F20AB5-2607-41BB-895D-64F2D984A2F4}"/>
              </a:ext>
            </a:extLst>
          </p:cNvPr>
          <p:cNvCxnSpPr>
            <a:cxnSpLocks/>
          </p:cNvCxnSpPr>
          <p:nvPr/>
        </p:nvCxnSpPr>
        <p:spPr>
          <a:xfrm flipV="1">
            <a:off x="10588215" y="2082075"/>
            <a:ext cx="0" cy="308911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FCCCD25-2F9C-46DA-B5EF-EC64C01CB856}"/>
              </a:ext>
            </a:extLst>
          </p:cNvPr>
          <p:cNvSpPr txBox="1"/>
          <p:nvPr/>
        </p:nvSpPr>
        <p:spPr>
          <a:xfrm>
            <a:off x="10412962" y="1895527"/>
            <a:ext cx="1324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6.35 mm</a:t>
            </a:r>
          </a:p>
          <a:p>
            <a:pPr algn="ctr"/>
            <a:r>
              <a:rPr lang="en-US" sz="1400" dirty="0"/>
              <a:t>(1/4 inch)</a:t>
            </a:r>
          </a:p>
          <a:p>
            <a:pPr algn="ctr"/>
            <a:r>
              <a:rPr lang="en-US" sz="1400" dirty="0"/>
              <a:t>(0.04 inch wall)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12F9EFA-F9A9-440C-8043-E4BB5A7C7FB0}"/>
              </a:ext>
            </a:extLst>
          </p:cNvPr>
          <p:cNvSpPr/>
          <p:nvPr/>
        </p:nvSpPr>
        <p:spPr>
          <a:xfrm>
            <a:off x="8886643" y="3314365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AAFD38D-26EA-4844-BDF0-D9561EEFE5AD}"/>
              </a:ext>
            </a:extLst>
          </p:cNvPr>
          <p:cNvSpPr/>
          <p:nvPr/>
        </p:nvSpPr>
        <p:spPr>
          <a:xfrm>
            <a:off x="8890135" y="4521013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73CA381-5888-419F-9F14-C461EBBB7495}"/>
              </a:ext>
            </a:extLst>
          </p:cNvPr>
          <p:cNvCxnSpPr>
            <a:cxnSpLocks/>
          </p:cNvCxnSpPr>
          <p:nvPr/>
        </p:nvCxnSpPr>
        <p:spPr>
          <a:xfrm flipV="1">
            <a:off x="9939287" y="2230016"/>
            <a:ext cx="0" cy="119905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0ED3306-4A3D-459A-8B24-67FC12B5D6A8}"/>
              </a:ext>
            </a:extLst>
          </p:cNvPr>
          <p:cNvSpPr txBox="1"/>
          <p:nvPr/>
        </p:nvSpPr>
        <p:spPr>
          <a:xfrm>
            <a:off x="9840356" y="2688523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28C7786-299C-4854-A21E-0D2148B47E2B}"/>
              </a:ext>
            </a:extLst>
          </p:cNvPr>
          <p:cNvCxnSpPr>
            <a:cxnSpLocks/>
          </p:cNvCxnSpPr>
          <p:nvPr/>
        </p:nvCxnSpPr>
        <p:spPr>
          <a:xfrm flipV="1">
            <a:off x="9939287" y="3438397"/>
            <a:ext cx="0" cy="1243584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43DFF5D-6238-452B-AF63-5BDBEBBF7DAC}"/>
              </a:ext>
            </a:extLst>
          </p:cNvPr>
          <p:cNvSpPr txBox="1"/>
          <p:nvPr/>
        </p:nvSpPr>
        <p:spPr>
          <a:xfrm>
            <a:off x="9834136" y="388738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C9C4A3-9AFF-48FE-AA4A-35CB3CF3164F}"/>
              </a:ext>
            </a:extLst>
          </p:cNvPr>
          <p:cNvSpPr txBox="1"/>
          <p:nvPr/>
        </p:nvSpPr>
        <p:spPr>
          <a:xfrm>
            <a:off x="527366" y="5801035"/>
            <a:ext cx="3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X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7533AFD-C7ED-4A13-990B-2176A043F300}"/>
              </a:ext>
            </a:extLst>
          </p:cNvPr>
          <p:cNvCxnSpPr>
            <a:cxnSpLocks/>
          </p:cNvCxnSpPr>
          <p:nvPr/>
        </p:nvCxnSpPr>
        <p:spPr>
          <a:xfrm>
            <a:off x="851867" y="6222962"/>
            <a:ext cx="547725" cy="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0F40F00-4AD0-4E9B-BCB7-5FAC687454C8}"/>
              </a:ext>
            </a:extLst>
          </p:cNvPr>
          <p:cNvCxnSpPr>
            <a:cxnSpLocks/>
          </p:cNvCxnSpPr>
          <p:nvPr/>
        </p:nvCxnSpPr>
        <p:spPr>
          <a:xfrm flipV="1">
            <a:off x="867089" y="5717661"/>
            <a:ext cx="0" cy="505301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018E3D2-3BBD-4DBE-91FF-C5BC78F217C5}"/>
              </a:ext>
            </a:extLst>
          </p:cNvPr>
          <p:cNvSpPr txBox="1"/>
          <p:nvPr/>
        </p:nvSpPr>
        <p:spPr>
          <a:xfrm>
            <a:off x="926914" y="6231614"/>
            <a:ext cx="3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E91BAC-305E-4AA1-91AB-29D8F58A09FE}"/>
              </a:ext>
            </a:extLst>
          </p:cNvPr>
          <p:cNvCxnSpPr>
            <a:cxnSpLocks/>
            <a:endCxn id="34" idx="6"/>
          </p:cNvCxnSpPr>
          <p:nvPr/>
        </p:nvCxnSpPr>
        <p:spPr>
          <a:xfrm>
            <a:off x="4556760" y="3422215"/>
            <a:ext cx="3550920" cy="211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87C0A58-9780-41A7-88C4-DE1CE30BBE74}"/>
              </a:ext>
            </a:extLst>
          </p:cNvPr>
          <p:cNvSpPr txBox="1"/>
          <p:nvPr/>
        </p:nvSpPr>
        <p:spPr>
          <a:xfrm>
            <a:off x="5881396" y="312122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90 mm</a:t>
            </a:r>
          </a:p>
        </p:txBody>
      </p:sp>
    </p:spTree>
    <p:extLst>
      <p:ext uri="{BB962C8B-B14F-4D97-AF65-F5344CB8AC3E}">
        <p14:creationId xmlns:p14="http://schemas.microsoft.com/office/powerpoint/2010/main" val="30372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2B255E74-A9CB-4D60-8C1E-3FEB3D19B02A}"/>
              </a:ext>
            </a:extLst>
          </p:cNvPr>
          <p:cNvSpPr/>
          <p:nvPr/>
        </p:nvSpPr>
        <p:spPr>
          <a:xfrm>
            <a:off x="1174053" y="4328235"/>
            <a:ext cx="9693235" cy="5558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54DBE-6504-4B8D-AD07-79D058EA3FAB}"/>
              </a:ext>
            </a:extLst>
          </p:cNvPr>
          <p:cNvSpPr txBox="1"/>
          <p:nvPr/>
        </p:nvSpPr>
        <p:spPr>
          <a:xfrm>
            <a:off x="900591" y="1401227"/>
            <a:ext cx="2023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Side view (y-z)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52B98-5D68-4E6F-A71B-2130C1AF8265}"/>
              </a:ext>
            </a:extLst>
          </p:cNvPr>
          <p:cNvSpPr txBox="1"/>
          <p:nvPr/>
        </p:nvSpPr>
        <p:spPr>
          <a:xfrm>
            <a:off x="501043" y="4856917"/>
            <a:ext cx="3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Z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C9750B-AB9E-45B8-AE1F-F55C71313097}"/>
              </a:ext>
            </a:extLst>
          </p:cNvPr>
          <p:cNvCxnSpPr>
            <a:cxnSpLocks/>
          </p:cNvCxnSpPr>
          <p:nvPr/>
        </p:nvCxnSpPr>
        <p:spPr>
          <a:xfrm>
            <a:off x="825544" y="5278844"/>
            <a:ext cx="547725" cy="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6354E1-8381-4FDB-8C52-9077A134D030}"/>
              </a:ext>
            </a:extLst>
          </p:cNvPr>
          <p:cNvCxnSpPr>
            <a:cxnSpLocks/>
          </p:cNvCxnSpPr>
          <p:nvPr/>
        </p:nvCxnSpPr>
        <p:spPr>
          <a:xfrm flipV="1">
            <a:off x="840766" y="4773543"/>
            <a:ext cx="0" cy="505301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BAB1346-E0E5-4E92-9BC5-A1956BE7F9FB}"/>
              </a:ext>
            </a:extLst>
          </p:cNvPr>
          <p:cNvSpPr txBox="1"/>
          <p:nvPr/>
        </p:nvSpPr>
        <p:spPr>
          <a:xfrm>
            <a:off x="900591" y="5287496"/>
            <a:ext cx="3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B4C65A-681E-4691-B431-AF16FF20C73F}"/>
              </a:ext>
            </a:extLst>
          </p:cNvPr>
          <p:cNvGrpSpPr/>
          <p:nvPr/>
        </p:nvGrpSpPr>
        <p:grpSpPr>
          <a:xfrm>
            <a:off x="2484120" y="2538859"/>
            <a:ext cx="7223760" cy="1780281"/>
            <a:chOff x="1496177" y="640499"/>
            <a:chExt cx="7223760" cy="521208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5EB4EA-FDA9-4A5B-8DBA-60C46B3C40FD}"/>
                </a:ext>
              </a:extLst>
            </p:cNvPr>
            <p:cNvSpPr/>
            <p:nvPr/>
          </p:nvSpPr>
          <p:spPr>
            <a:xfrm>
              <a:off x="2273417" y="640499"/>
              <a:ext cx="5669280" cy="5212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6C33E0-9BA0-4D94-AA68-067D417A6FDD}"/>
                </a:ext>
              </a:extLst>
            </p:cNvPr>
            <p:cNvSpPr/>
            <p:nvPr/>
          </p:nvSpPr>
          <p:spPr>
            <a:xfrm>
              <a:off x="1496177" y="640499"/>
              <a:ext cx="7223760" cy="5212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BF0CE2-162A-4B98-AEED-42D922161692}"/>
              </a:ext>
            </a:extLst>
          </p:cNvPr>
          <p:cNvSpPr/>
          <p:nvPr/>
        </p:nvSpPr>
        <p:spPr>
          <a:xfrm>
            <a:off x="1662883" y="3163475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658CF2-9ECC-4D81-9672-8AEBBDAE811B}"/>
              </a:ext>
            </a:extLst>
          </p:cNvPr>
          <p:cNvSpPr/>
          <p:nvPr/>
        </p:nvSpPr>
        <p:spPr>
          <a:xfrm>
            <a:off x="8898461" y="3169141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8886BF-F1FA-43CE-A552-A419305950FC}"/>
              </a:ext>
            </a:extLst>
          </p:cNvPr>
          <p:cNvSpPr/>
          <p:nvPr/>
        </p:nvSpPr>
        <p:spPr>
          <a:xfrm>
            <a:off x="4525347" y="3724780"/>
            <a:ext cx="3566160" cy="59436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4F3C4B-8D96-4121-A874-C8BB1381A237}"/>
              </a:ext>
            </a:extLst>
          </p:cNvPr>
          <p:cNvSpPr/>
          <p:nvPr/>
        </p:nvSpPr>
        <p:spPr>
          <a:xfrm>
            <a:off x="4525347" y="3971730"/>
            <a:ext cx="3566160" cy="3474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532EB-EC35-4618-8AD4-64D8D399010E}"/>
              </a:ext>
            </a:extLst>
          </p:cNvPr>
          <p:cNvSpPr txBox="1"/>
          <p:nvPr/>
        </p:nvSpPr>
        <p:spPr>
          <a:xfrm rot="16200000">
            <a:off x="2945683" y="3693337"/>
            <a:ext cx="983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17.65 mm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88E7BD-6DD2-42B2-BD70-4E1CCF2988CD}"/>
              </a:ext>
            </a:extLst>
          </p:cNvPr>
          <p:cNvCxnSpPr>
            <a:cxnSpLocks/>
          </p:cNvCxnSpPr>
          <p:nvPr/>
        </p:nvCxnSpPr>
        <p:spPr>
          <a:xfrm flipV="1">
            <a:off x="4419309" y="3724780"/>
            <a:ext cx="0" cy="59436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87BDFB-838E-4A10-97DB-EEE41C0FF0AF}"/>
              </a:ext>
            </a:extLst>
          </p:cNvPr>
          <p:cNvSpPr txBox="1"/>
          <p:nvPr/>
        </p:nvSpPr>
        <p:spPr>
          <a:xfrm rot="16200000">
            <a:off x="3852039" y="386807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 mm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275B7C-A2F1-4C13-A6FE-1104DC000599}"/>
              </a:ext>
            </a:extLst>
          </p:cNvPr>
          <p:cNvCxnSpPr>
            <a:cxnSpLocks/>
          </p:cNvCxnSpPr>
          <p:nvPr/>
        </p:nvCxnSpPr>
        <p:spPr>
          <a:xfrm flipV="1">
            <a:off x="3617229" y="3404074"/>
            <a:ext cx="0" cy="91506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737C48-7C73-43FF-B695-EBD1F205A9E4}"/>
              </a:ext>
            </a:extLst>
          </p:cNvPr>
          <p:cNvSpPr txBox="1"/>
          <p:nvPr/>
        </p:nvSpPr>
        <p:spPr>
          <a:xfrm>
            <a:off x="3157628" y="2702998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 mm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2E1EE7-8E62-4A76-AE95-62E62A3390AF}"/>
              </a:ext>
            </a:extLst>
          </p:cNvPr>
          <p:cNvCxnSpPr>
            <a:cxnSpLocks/>
          </p:cNvCxnSpPr>
          <p:nvPr/>
        </p:nvCxnSpPr>
        <p:spPr>
          <a:xfrm flipV="1">
            <a:off x="3337314" y="2538859"/>
            <a:ext cx="0" cy="62461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E0FF2E-3C0A-41C5-B00F-C4FD10BCB3C0}"/>
              </a:ext>
            </a:extLst>
          </p:cNvPr>
          <p:cNvCxnSpPr>
            <a:cxnSpLocks/>
          </p:cNvCxnSpPr>
          <p:nvPr/>
        </p:nvCxnSpPr>
        <p:spPr>
          <a:xfrm flipV="1">
            <a:off x="10596282" y="3138610"/>
            <a:ext cx="0" cy="308911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E541ABE-9FA5-4DCC-A297-136F2DF9CD73}"/>
              </a:ext>
            </a:extLst>
          </p:cNvPr>
          <p:cNvSpPr txBox="1"/>
          <p:nvPr/>
        </p:nvSpPr>
        <p:spPr>
          <a:xfrm>
            <a:off x="10421029" y="2952062"/>
            <a:ext cx="1324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6.35 mm</a:t>
            </a:r>
          </a:p>
          <a:p>
            <a:pPr algn="ctr"/>
            <a:r>
              <a:rPr lang="en-US" sz="1400" dirty="0"/>
              <a:t>(1/4 inch)</a:t>
            </a:r>
          </a:p>
          <a:p>
            <a:pPr algn="ctr"/>
            <a:r>
              <a:rPr lang="en-US" sz="1400" dirty="0"/>
              <a:t>(0.04 inch wall)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A441437-AD69-4957-A110-AD9FB1BD60D4}"/>
              </a:ext>
            </a:extLst>
          </p:cNvPr>
          <p:cNvCxnSpPr>
            <a:cxnSpLocks/>
          </p:cNvCxnSpPr>
          <p:nvPr/>
        </p:nvCxnSpPr>
        <p:spPr>
          <a:xfrm>
            <a:off x="3306195" y="4411039"/>
            <a:ext cx="1178064" cy="211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9D6243-B9CF-4BD9-A0F6-F47577BEDB5D}"/>
              </a:ext>
            </a:extLst>
          </p:cNvPr>
          <p:cNvSpPr txBox="1"/>
          <p:nvPr/>
        </p:nvSpPr>
        <p:spPr>
          <a:xfrm>
            <a:off x="3452023" y="4363665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F028DCE-5C94-409B-A982-61EF26B859FF}"/>
              </a:ext>
            </a:extLst>
          </p:cNvPr>
          <p:cNvCxnSpPr>
            <a:cxnSpLocks/>
          </p:cNvCxnSpPr>
          <p:nvPr/>
        </p:nvCxnSpPr>
        <p:spPr>
          <a:xfrm flipV="1">
            <a:off x="8156427" y="3971730"/>
            <a:ext cx="0" cy="347409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7C7BBF6-5FB5-4513-8B3F-E4EB73F9BD20}"/>
              </a:ext>
            </a:extLst>
          </p:cNvPr>
          <p:cNvSpPr txBox="1"/>
          <p:nvPr/>
        </p:nvSpPr>
        <p:spPr>
          <a:xfrm rot="16200000">
            <a:off x="7911610" y="3944814"/>
            <a:ext cx="732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 mm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B21108-E9F7-48DC-AFFE-F02E6EBB42EF}"/>
              </a:ext>
            </a:extLst>
          </p:cNvPr>
          <p:cNvCxnSpPr>
            <a:cxnSpLocks/>
          </p:cNvCxnSpPr>
          <p:nvPr/>
        </p:nvCxnSpPr>
        <p:spPr>
          <a:xfrm>
            <a:off x="4515727" y="4411039"/>
            <a:ext cx="3575780" cy="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09B935D-D740-4777-AAFD-94905779ED80}"/>
              </a:ext>
            </a:extLst>
          </p:cNvPr>
          <p:cNvSpPr txBox="1"/>
          <p:nvPr/>
        </p:nvSpPr>
        <p:spPr>
          <a:xfrm>
            <a:off x="5878579" y="4363665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90 mm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F17C05-A22F-4FA3-8AC8-07614411A7CE}"/>
              </a:ext>
            </a:extLst>
          </p:cNvPr>
          <p:cNvSpPr txBox="1"/>
          <p:nvPr/>
        </p:nvSpPr>
        <p:spPr>
          <a:xfrm rot="16200000">
            <a:off x="1726088" y="3294792"/>
            <a:ext cx="9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A3742A-94B0-4388-8153-8CD23382C2C9}"/>
              </a:ext>
            </a:extLst>
          </p:cNvPr>
          <p:cNvCxnSpPr>
            <a:cxnSpLocks/>
          </p:cNvCxnSpPr>
          <p:nvPr/>
        </p:nvCxnSpPr>
        <p:spPr>
          <a:xfrm flipV="1">
            <a:off x="2397634" y="2538859"/>
            <a:ext cx="0" cy="178028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CD23A89-1A28-4A4E-9E3D-D69B10E76BE2}"/>
              </a:ext>
            </a:extLst>
          </p:cNvPr>
          <p:cNvSpPr/>
          <p:nvPr/>
        </p:nvSpPr>
        <p:spPr>
          <a:xfrm>
            <a:off x="3091542" y="2475652"/>
            <a:ext cx="6005801" cy="45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2327E1-F526-4C33-AD6F-579507CC92C7}"/>
              </a:ext>
            </a:extLst>
          </p:cNvPr>
          <p:cNvCxnSpPr/>
          <p:nvPr/>
        </p:nvCxnSpPr>
        <p:spPr>
          <a:xfrm flipH="1">
            <a:off x="8714792" y="2276669"/>
            <a:ext cx="289249" cy="198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DFD578E-1D77-4A64-8EAE-6B9CB2A75EE9}"/>
              </a:ext>
            </a:extLst>
          </p:cNvPr>
          <p:cNvSpPr txBox="1"/>
          <p:nvPr/>
        </p:nvSpPr>
        <p:spPr>
          <a:xfrm>
            <a:off x="8551020" y="2012219"/>
            <a:ext cx="1274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acrylic cover</a:t>
            </a:r>
          </a:p>
        </p:txBody>
      </p:sp>
    </p:spTree>
    <p:extLst>
      <p:ext uri="{BB962C8B-B14F-4D97-AF65-F5344CB8AC3E}">
        <p14:creationId xmlns:p14="http://schemas.microsoft.com/office/powerpoint/2010/main" val="3129131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9719-7156-4A4E-AEDC-E1232D14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MG_3229.JPG (33.3%)">
            <a:extLst>
              <a:ext uri="{FF2B5EF4-FFF2-40B4-BE49-F238E27FC236}">
                <a16:creationId xmlns:a16="http://schemas.microsoft.com/office/drawing/2014/main" id="{6962C504-2925-4F55-A337-841F60DBE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071" y="-371995"/>
            <a:ext cx="9517464" cy="6992833"/>
          </a:xfrm>
        </p:spPr>
      </p:pic>
      <p:pic>
        <p:nvPicPr>
          <p:cNvPr id="7" name="Picture 6" descr="8.23 inch-2">
            <a:extLst>
              <a:ext uri="{FF2B5EF4-FFF2-40B4-BE49-F238E27FC236}">
                <a16:creationId xmlns:a16="http://schemas.microsoft.com/office/drawing/2014/main" id="{BA25A9B9-9CB5-42CD-8B4F-0832BD6E2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46" y="2133077"/>
            <a:ext cx="3507132" cy="13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03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E183-B74C-4055-B82A-C7A74923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utodesk Inventor Professional 2017 - [worm_chamber.ipt]">
            <a:extLst>
              <a:ext uri="{FF2B5EF4-FFF2-40B4-BE49-F238E27FC236}">
                <a16:creationId xmlns:a16="http://schemas.microsoft.com/office/drawing/2014/main" id="{ADDA4966-2A94-4F3F-88EA-565FCBBA9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73" y="1825625"/>
            <a:ext cx="7977453" cy="4351338"/>
          </a:xfrm>
        </p:spPr>
      </p:pic>
      <p:pic>
        <p:nvPicPr>
          <p:cNvPr id="7" name="Picture 6" descr="Autodesk Inventor Professional 2017 - [worm_chamber.ipt]">
            <a:extLst>
              <a:ext uri="{FF2B5EF4-FFF2-40B4-BE49-F238E27FC236}">
                <a16:creationId xmlns:a16="http://schemas.microsoft.com/office/drawing/2014/main" id="{9FCDDA40-45AA-40F9-B132-E688E844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4" t="25890" r="17284" b="21448"/>
          <a:stretch/>
        </p:blipFill>
        <p:spPr>
          <a:xfrm>
            <a:off x="3834882" y="2250216"/>
            <a:ext cx="5606032" cy="350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38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53465</TotalTime>
  <Words>390</Words>
  <Application>Microsoft Office PowerPoint</Application>
  <PresentationFormat>Widescreen</PresentationFormat>
  <Paragraphs>128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(odor-&gt;calcium-&gt;...-&gt;behavior-&gt;trajectories)</vt:lpstr>
      <vt:lpstr>Static vs. adaptive sensory-motor transformation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陳曦</dc:creator>
  <cp:lastModifiedBy>陳曦</cp:lastModifiedBy>
  <cp:revision>61</cp:revision>
  <dcterms:created xsi:type="dcterms:W3CDTF">2019-06-26T19:33:23Z</dcterms:created>
  <dcterms:modified xsi:type="dcterms:W3CDTF">2019-08-31T21:50:23Z</dcterms:modified>
</cp:coreProperties>
</file>